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6858000" cy="9906000" type="A4"/>
  <p:notesSz cx="6858000" cy="9144000"/>
  <p:defaultTextStyle>
    <a:defPPr>
      <a:defRPr lang="fr-F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EF3"/>
    <a:srgbClr val="4AB5C4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ofia MACEIRA ANTUNES" userId="ab2390cd-e826-4ec9-9df7-8f0ed6d7503f" providerId="ADAL" clId="{17D4AE73-7C90-4BA1-BCEF-0D1DA7802D8A}"/>
    <pc:docChg chg="modSld">
      <pc:chgData name="Ana Sofia MACEIRA ANTUNES" userId="ab2390cd-e826-4ec9-9df7-8f0ed6d7503f" providerId="ADAL" clId="{17D4AE73-7C90-4BA1-BCEF-0D1DA7802D8A}" dt="2026-01-14T14:26:42.915" v="3" actId="20577"/>
      <pc:docMkLst>
        <pc:docMk/>
      </pc:docMkLst>
      <pc:sldChg chg="modSp mod">
        <pc:chgData name="Ana Sofia MACEIRA ANTUNES" userId="ab2390cd-e826-4ec9-9df7-8f0ed6d7503f" providerId="ADAL" clId="{17D4AE73-7C90-4BA1-BCEF-0D1DA7802D8A}" dt="2026-01-14T14:26:42.915" v="3" actId="20577"/>
        <pc:sldMkLst>
          <pc:docMk/>
          <pc:sldMk cId="3987305476" sldId="256"/>
        </pc:sldMkLst>
        <pc:spChg chg="mod">
          <ac:chgData name="Ana Sofia MACEIRA ANTUNES" userId="ab2390cd-e826-4ec9-9df7-8f0ed6d7503f" providerId="ADAL" clId="{17D4AE73-7C90-4BA1-BCEF-0D1DA7802D8A}" dt="2026-01-14T14:26:42.915" v="3" actId="20577"/>
          <ac:spMkLst>
            <pc:docMk/>
            <pc:sldMk cId="3987305476" sldId="256"/>
            <ac:spMk id="109" creationId="{B971A2B2-7075-B3A7-31E5-33105BC89F4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10:08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3698 0 0,'0'-1'5522'0'0,"0"-2"-5474"0"0,0-3-1632 0 0,0 2-513 0 0,0-2-273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5C2C-0740-48B1-9C77-9D6590AD93D3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A1B81-C8C6-464F-B61E-6715CA4D6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83" y="4790978"/>
            <a:ext cx="5564529" cy="783724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2025" b="1" i="0" spc="0" baseline="0">
                <a:solidFill>
                  <a:schemeClr val="tx1"/>
                </a:solidFill>
                <a:latin typeface="Ubuntu" panose="020B0504030602030204" pitchFamily="34" charset="0"/>
                <a:ea typeface="Azo Sans" panose="020B0603030303020204" pitchFamily="34" charset="0"/>
                <a:cs typeface="Azo Sans" panose="020B0603030303020204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827" y="6383248"/>
            <a:ext cx="2300444" cy="53690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15">
                <a:solidFill>
                  <a:schemeClr val="tx1">
                    <a:lumMod val="65000"/>
                    <a:lumOff val="35000"/>
                  </a:schemeClr>
                </a:solidFill>
                <a:latin typeface="Unica One" charset="0"/>
                <a:ea typeface="Unica One" charset="0"/>
                <a:cs typeface="Unica One" charset="0"/>
              </a:defRPr>
            </a:lvl1pPr>
            <a:lvl2pPr marL="231458" indent="0" algn="ctr">
              <a:buNone/>
              <a:defRPr sz="1013"/>
            </a:lvl2pPr>
            <a:lvl3pPr marL="462915" indent="0" algn="ctr">
              <a:buNone/>
              <a:defRPr sz="911"/>
            </a:lvl3pPr>
            <a:lvl4pPr marL="694373" indent="0" algn="ctr">
              <a:buNone/>
              <a:defRPr sz="810"/>
            </a:lvl4pPr>
            <a:lvl5pPr marL="925830" indent="0" algn="ctr">
              <a:buNone/>
              <a:defRPr sz="810"/>
            </a:lvl5pPr>
            <a:lvl6pPr marL="1157288" indent="0" algn="ctr">
              <a:buNone/>
              <a:defRPr sz="810"/>
            </a:lvl6pPr>
            <a:lvl7pPr marL="1388745" indent="0" algn="ctr">
              <a:buNone/>
              <a:defRPr sz="810"/>
            </a:lvl7pPr>
            <a:lvl8pPr marL="1620203" indent="0" algn="ctr">
              <a:buNone/>
              <a:defRPr sz="810"/>
            </a:lvl8pPr>
            <a:lvl9pPr marL="1851660" indent="0" algn="ctr">
              <a:buNone/>
              <a:defRPr sz="810"/>
            </a:lvl9pPr>
          </a:lstStyle>
          <a:p>
            <a:r>
              <a:rPr lang="fr-FR"/>
              <a:t>Sous-titre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8523" y="8717832"/>
            <a:ext cx="1543050" cy="527403"/>
          </a:xfrm>
        </p:spPr>
        <p:txBody>
          <a:bodyPr/>
          <a:lstStyle>
            <a:lvl1pPr>
              <a:defRPr/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30ED70-6218-46DB-86D0-F12FA245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4549" y="1644793"/>
            <a:ext cx="2160828" cy="1475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80DB751D-B970-A15C-D126-DBC855CE0557}"/>
                  </a:ext>
                </a:extLst>
              </p14:cNvPr>
              <p14:cNvContentPartPr/>
              <p14:nvPr/>
            </p14:nvContentPartPr>
            <p14:xfrm>
              <a:off x="-178102" y="7497941"/>
              <a:ext cx="270" cy="8112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80DB751D-B970-A15C-D126-DBC855CE05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4852" y="7488284"/>
                <a:ext cx="13500" cy="270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Graphique 13">
            <a:extLst>
              <a:ext uri="{FF2B5EF4-FFF2-40B4-BE49-F238E27FC236}">
                <a16:creationId xmlns:a16="http://schemas.microsoft.com/office/drawing/2014/main" id="{0B32FF14-0A44-F557-F9AF-AF08D38FF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3374" y="4240401"/>
            <a:ext cx="457200" cy="3302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E883930-0DB8-BF47-5550-E71CB1E4A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200400" y="6014976"/>
            <a:ext cx="457200" cy="33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D4D5A9-9851-1EB8-AC88-E6B8413CC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5DC76D-80AF-F91C-4377-548AD3803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-435383" y="7434844"/>
            <a:ext cx="1435119" cy="3231195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F000FD2-7608-979B-9783-E42EEAF82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873" y="7506054"/>
            <a:ext cx="1784747" cy="98509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1458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62915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694373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25830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grpSp>
        <p:nvGrpSpPr>
          <p:cNvPr id="197" name="Group 3">
            <a:extLst>
              <a:ext uri="{FF2B5EF4-FFF2-40B4-BE49-F238E27FC236}">
                <a16:creationId xmlns:a16="http://schemas.microsoft.com/office/drawing/2014/main" id="{8D66BDC3-39F3-F5CB-D8DA-0BB543F9870F}"/>
              </a:ext>
            </a:extLst>
          </p:cNvPr>
          <p:cNvGrpSpPr/>
          <p:nvPr/>
        </p:nvGrpSpPr>
        <p:grpSpPr>
          <a:xfrm>
            <a:off x="1229595" y="173970"/>
            <a:ext cx="5615915" cy="9488025"/>
            <a:chOff x="2979926" y="235948"/>
            <a:chExt cx="5854467" cy="4279785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198" name="Freeform 100">
              <a:extLst>
                <a:ext uri="{FF2B5EF4-FFF2-40B4-BE49-F238E27FC236}">
                  <a16:creationId xmlns:a16="http://schemas.microsoft.com/office/drawing/2014/main" id="{F996F078-9B31-4464-DAE1-4C44DB635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94458ED-C2F5-FE5A-B236-6C0F2642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0" name="Freeform 5">
              <a:extLst>
                <a:ext uri="{FF2B5EF4-FFF2-40B4-BE49-F238E27FC236}">
                  <a16:creationId xmlns:a16="http://schemas.microsoft.com/office/drawing/2014/main" id="{701AFAE7-077D-46BB-5EA4-6DE8496AE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A6A23A53-8417-BED7-714C-C42D7861C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2" name="Freeform 84">
              <a:extLst>
                <a:ext uri="{FF2B5EF4-FFF2-40B4-BE49-F238E27FC236}">
                  <a16:creationId xmlns:a16="http://schemas.microsoft.com/office/drawing/2014/main" id="{8F4F0068-FD4A-E550-4A3C-66C7B2E5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3" name="Freeform 193">
              <a:extLst>
                <a:ext uri="{FF2B5EF4-FFF2-40B4-BE49-F238E27FC236}">
                  <a16:creationId xmlns:a16="http://schemas.microsoft.com/office/drawing/2014/main" id="{E7DF65B2-8EA6-4188-B5F8-519EFDD3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4" name="Freeform 47">
              <a:extLst>
                <a:ext uri="{FF2B5EF4-FFF2-40B4-BE49-F238E27FC236}">
                  <a16:creationId xmlns:a16="http://schemas.microsoft.com/office/drawing/2014/main" id="{760ACA55-75C9-1C5C-D724-18B5B3314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5" name="Freeform 88">
              <a:extLst>
                <a:ext uri="{FF2B5EF4-FFF2-40B4-BE49-F238E27FC236}">
                  <a16:creationId xmlns:a16="http://schemas.microsoft.com/office/drawing/2014/main" id="{F5D67130-9A35-9FF9-449E-01D0A603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6" name="Freeform 197">
              <a:extLst>
                <a:ext uri="{FF2B5EF4-FFF2-40B4-BE49-F238E27FC236}">
                  <a16:creationId xmlns:a16="http://schemas.microsoft.com/office/drawing/2014/main" id="{6D3FFCE0-1451-E8CF-7228-5277FEAC2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C13E8D37-93F7-E7C1-3C14-2D955CD3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8" name="Freeform 21">
              <a:extLst>
                <a:ext uri="{FF2B5EF4-FFF2-40B4-BE49-F238E27FC236}">
                  <a16:creationId xmlns:a16="http://schemas.microsoft.com/office/drawing/2014/main" id="{33E9DF90-924A-7992-C297-7F1AD6FE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9" name="Freeform 25">
              <a:extLst>
                <a:ext uri="{FF2B5EF4-FFF2-40B4-BE49-F238E27FC236}">
                  <a16:creationId xmlns:a16="http://schemas.microsoft.com/office/drawing/2014/main" id="{8E0B74DA-5EF0-B934-B618-3C3478CA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368823E0-E719-6A16-29FD-27AA64EB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1" name="Freeform 61">
              <a:extLst>
                <a:ext uri="{FF2B5EF4-FFF2-40B4-BE49-F238E27FC236}">
                  <a16:creationId xmlns:a16="http://schemas.microsoft.com/office/drawing/2014/main" id="{2173A563-35D3-5BF0-BF0B-76D9E1515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2" name="Freeform 63">
              <a:extLst>
                <a:ext uri="{FF2B5EF4-FFF2-40B4-BE49-F238E27FC236}">
                  <a16:creationId xmlns:a16="http://schemas.microsoft.com/office/drawing/2014/main" id="{F66D3DA3-B151-D3B6-34EE-ACB34B13E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3" name="Freeform 144">
              <a:extLst>
                <a:ext uri="{FF2B5EF4-FFF2-40B4-BE49-F238E27FC236}">
                  <a16:creationId xmlns:a16="http://schemas.microsoft.com/office/drawing/2014/main" id="{EF9FED61-4B51-423A-782F-EC2CCBB1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4" name="Freeform 217">
              <a:extLst>
                <a:ext uri="{FF2B5EF4-FFF2-40B4-BE49-F238E27FC236}">
                  <a16:creationId xmlns:a16="http://schemas.microsoft.com/office/drawing/2014/main" id="{3FD91171-6F4B-EB11-DE63-8A4304DE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5" name="Freeform 219">
              <a:extLst>
                <a:ext uri="{FF2B5EF4-FFF2-40B4-BE49-F238E27FC236}">
                  <a16:creationId xmlns:a16="http://schemas.microsoft.com/office/drawing/2014/main" id="{00BDDE11-A4EF-15F8-054B-8E8B5652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6" name="Freeform 7">
              <a:extLst>
                <a:ext uri="{FF2B5EF4-FFF2-40B4-BE49-F238E27FC236}">
                  <a16:creationId xmlns:a16="http://schemas.microsoft.com/office/drawing/2014/main" id="{9ECCCEDC-77D0-8519-2130-0F21FDEF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id="{0EA8E945-FDB3-A91F-ED62-477AB656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8" name="Freeform 29">
              <a:extLst>
                <a:ext uri="{FF2B5EF4-FFF2-40B4-BE49-F238E27FC236}">
                  <a16:creationId xmlns:a16="http://schemas.microsoft.com/office/drawing/2014/main" id="{744A14DA-0B1E-F70E-EB55-9B74DB81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9" name="Freeform 31">
              <a:extLst>
                <a:ext uri="{FF2B5EF4-FFF2-40B4-BE49-F238E27FC236}">
                  <a16:creationId xmlns:a16="http://schemas.microsoft.com/office/drawing/2014/main" id="{0DEC540F-5552-9B34-7791-D606B777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0" name="Freeform 33">
              <a:extLst>
                <a:ext uri="{FF2B5EF4-FFF2-40B4-BE49-F238E27FC236}">
                  <a16:creationId xmlns:a16="http://schemas.microsoft.com/office/drawing/2014/main" id="{3781CB86-16B6-96F6-0C9E-C1472590D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1" name="Freeform 41">
              <a:extLst>
                <a:ext uri="{FF2B5EF4-FFF2-40B4-BE49-F238E27FC236}">
                  <a16:creationId xmlns:a16="http://schemas.microsoft.com/office/drawing/2014/main" id="{5F7023CA-7F8D-593B-72A1-0918394B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AEC11184-CE4A-021C-BA1B-2A78BF8DF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3" name="Freeform 195">
              <a:extLst>
                <a:ext uri="{FF2B5EF4-FFF2-40B4-BE49-F238E27FC236}">
                  <a16:creationId xmlns:a16="http://schemas.microsoft.com/office/drawing/2014/main" id="{76AD38E0-C1D2-2086-BF8D-ABBEB6C6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1F07F75B-45DD-3D69-789B-2D567EBAF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5" name="Freeform 221">
              <a:extLst>
                <a:ext uri="{FF2B5EF4-FFF2-40B4-BE49-F238E27FC236}">
                  <a16:creationId xmlns:a16="http://schemas.microsoft.com/office/drawing/2014/main" id="{B8A8EFD6-609C-A72A-17B1-D83D77EAA0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6" name="Freeform 11">
              <a:extLst>
                <a:ext uri="{FF2B5EF4-FFF2-40B4-BE49-F238E27FC236}">
                  <a16:creationId xmlns:a16="http://schemas.microsoft.com/office/drawing/2014/main" id="{C8CC0566-115E-11EA-6E8D-F4B07BE5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A1A47FD4-203C-B240-8330-CCF4C7A0B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8" name="Freeform 19">
              <a:extLst>
                <a:ext uri="{FF2B5EF4-FFF2-40B4-BE49-F238E27FC236}">
                  <a16:creationId xmlns:a16="http://schemas.microsoft.com/office/drawing/2014/main" id="{5F996DCD-1902-8030-6842-C0133CD8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9" name="Freeform 39">
              <a:extLst>
                <a:ext uri="{FF2B5EF4-FFF2-40B4-BE49-F238E27FC236}">
                  <a16:creationId xmlns:a16="http://schemas.microsoft.com/office/drawing/2014/main" id="{258C51A3-41A5-7511-E0B7-7275B082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0" name="Freeform 45">
              <a:extLst>
                <a:ext uri="{FF2B5EF4-FFF2-40B4-BE49-F238E27FC236}">
                  <a16:creationId xmlns:a16="http://schemas.microsoft.com/office/drawing/2014/main" id="{BA494739-9A21-ED56-22D2-C1D05525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1" name="Freeform 78">
              <a:extLst>
                <a:ext uri="{FF2B5EF4-FFF2-40B4-BE49-F238E27FC236}">
                  <a16:creationId xmlns:a16="http://schemas.microsoft.com/office/drawing/2014/main" id="{DFA1D672-6B4C-DFB3-A7E9-2D12519A1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E4CFF1AF-E661-8864-30A2-65F19BF01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3" name="Freeform 86">
              <a:extLst>
                <a:ext uri="{FF2B5EF4-FFF2-40B4-BE49-F238E27FC236}">
                  <a16:creationId xmlns:a16="http://schemas.microsoft.com/office/drawing/2014/main" id="{3B489A8B-7CF4-7EFF-78C7-028CC5C6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4" name="Freeform 90">
              <a:extLst>
                <a:ext uri="{FF2B5EF4-FFF2-40B4-BE49-F238E27FC236}">
                  <a16:creationId xmlns:a16="http://schemas.microsoft.com/office/drawing/2014/main" id="{86D08F9B-9B44-3374-6B0F-05AA6CD8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5" name="Freeform 92">
              <a:extLst>
                <a:ext uri="{FF2B5EF4-FFF2-40B4-BE49-F238E27FC236}">
                  <a16:creationId xmlns:a16="http://schemas.microsoft.com/office/drawing/2014/main" id="{E2A89190-C6E5-C5D7-E0EF-5CC44EACA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65FD7F40-1669-09B3-D247-19668523B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7" name="Freeform 109">
              <a:extLst>
                <a:ext uri="{FF2B5EF4-FFF2-40B4-BE49-F238E27FC236}">
                  <a16:creationId xmlns:a16="http://schemas.microsoft.com/office/drawing/2014/main" id="{2642D4B5-EE79-AAEB-9FF5-591B8312E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8" name="Freeform 139">
              <a:extLst>
                <a:ext uri="{FF2B5EF4-FFF2-40B4-BE49-F238E27FC236}">
                  <a16:creationId xmlns:a16="http://schemas.microsoft.com/office/drawing/2014/main" id="{C67A897E-87FD-6030-97AC-F3EBA4295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9" name="Freeform 146">
              <a:extLst>
                <a:ext uri="{FF2B5EF4-FFF2-40B4-BE49-F238E27FC236}">
                  <a16:creationId xmlns:a16="http://schemas.microsoft.com/office/drawing/2014/main" id="{A86DE244-CE71-BEE7-6F61-210C563D5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40" name="Freeform 210">
              <a:extLst>
                <a:ext uri="{FF2B5EF4-FFF2-40B4-BE49-F238E27FC236}">
                  <a16:creationId xmlns:a16="http://schemas.microsoft.com/office/drawing/2014/main" id="{6ECF8633-0EEE-6463-8F04-C85A34532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41" name="Freeform 223">
              <a:extLst>
                <a:ext uri="{FF2B5EF4-FFF2-40B4-BE49-F238E27FC236}">
                  <a16:creationId xmlns:a16="http://schemas.microsoft.com/office/drawing/2014/main" id="{2B45D439-5683-5C53-5E1E-52E73CF92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2297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grpSp>
        <p:nvGrpSpPr>
          <p:cNvPr id="2" name="Group 57">
            <a:extLst>
              <a:ext uri="{FF2B5EF4-FFF2-40B4-BE49-F238E27FC236}">
                <a16:creationId xmlns:a16="http://schemas.microsoft.com/office/drawing/2014/main" id="{2711CCEE-CE14-4857-3637-D96D2D4D09B9}"/>
              </a:ext>
            </a:extLst>
          </p:cNvPr>
          <p:cNvGrpSpPr/>
          <p:nvPr/>
        </p:nvGrpSpPr>
        <p:grpSpPr>
          <a:xfrm>
            <a:off x="1347538" y="735228"/>
            <a:ext cx="4194383" cy="8670896"/>
            <a:chOff x="630238" y="336550"/>
            <a:chExt cx="7086600" cy="6338888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574A331-8989-4F70-D8C7-167245CC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1274763"/>
              <a:ext cx="1201738" cy="1157288"/>
            </a:xfrm>
            <a:custGeom>
              <a:avLst/>
              <a:gdLst>
                <a:gd name="T0" fmla="*/ 130 w 757"/>
                <a:gd name="T1" fmla="*/ 41 h 729"/>
                <a:gd name="T2" fmla="*/ 175 w 757"/>
                <a:gd name="T3" fmla="*/ 31 h 729"/>
                <a:gd name="T4" fmla="*/ 220 w 757"/>
                <a:gd name="T5" fmla="*/ 22 h 729"/>
                <a:gd name="T6" fmla="*/ 305 w 757"/>
                <a:gd name="T7" fmla="*/ 52 h 729"/>
                <a:gd name="T8" fmla="*/ 345 w 757"/>
                <a:gd name="T9" fmla="*/ 31 h 729"/>
                <a:gd name="T10" fmla="*/ 392 w 757"/>
                <a:gd name="T11" fmla="*/ 41 h 729"/>
                <a:gd name="T12" fmla="*/ 447 w 757"/>
                <a:gd name="T13" fmla="*/ 83 h 729"/>
                <a:gd name="T14" fmla="*/ 470 w 757"/>
                <a:gd name="T15" fmla="*/ 126 h 729"/>
                <a:gd name="T16" fmla="*/ 487 w 757"/>
                <a:gd name="T17" fmla="*/ 140 h 729"/>
                <a:gd name="T18" fmla="*/ 525 w 757"/>
                <a:gd name="T19" fmla="*/ 152 h 729"/>
                <a:gd name="T20" fmla="*/ 579 w 757"/>
                <a:gd name="T21" fmla="*/ 173 h 729"/>
                <a:gd name="T22" fmla="*/ 617 w 757"/>
                <a:gd name="T23" fmla="*/ 171 h 729"/>
                <a:gd name="T24" fmla="*/ 667 w 757"/>
                <a:gd name="T25" fmla="*/ 157 h 729"/>
                <a:gd name="T26" fmla="*/ 705 w 757"/>
                <a:gd name="T27" fmla="*/ 157 h 729"/>
                <a:gd name="T28" fmla="*/ 750 w 757"/>
                <a:gd name="T29" fmla="*/ 190 h 729"/>
                <a:gd name="T30" fmla="*/ 731 w 757"/>
                <a:gd name="T31" fmla="*/ 237 h 729"/>
                <a:gd name="T32" fmla="*/ 662 w 757"/>
                <a:gd name="T33" fmla="*/ 235 h 729"/>
                <a:gd name="T34" fmla="*/ 615 w 757"/>
                <a:gd name="T35" fmla="*/ 211 h 729"/>
                <a:gd name="T36" fmla="*/ 598 w 757"/>
                <a:gd name="T37" fmla="*/ 211 h 729"/>
                <a:gd name="T38" fmla="*/ 589 w 757"/>
                <a:gd name="T39" fmla="*/ 235 h 729"/>
                <a:gd name="T40" fmla="*/ 582 w 757"/>
                <a:gd name="T41" fmla="*/ 270 h 729"/>
                <a:gd name="T42" fmla="*/ 608 w 757"/>
                <a:gd name="T43" fmla="*/ 299 h 729"/>
                <a:gd name="T44" fmla="*/ 629 w 757"/>
                <a:gd name="T45" fmla="*/ 299 h 729"/>
                <a:gd name="T46" fmla="*/ 643 w 757"/>
                <a:gd name="T47" fmla="*/ 284 h 729"/>
                <a:gd name="T48" fmla="*/ 676 w 757"/>
                <a:gd name="T49" fmla="*/ 318 h 729"/>
                <a:gd name="T50" fmla="*/ 669 w 757"/>
                <a:gd name="T51" fmla="*/ 358 h 729"/>
                <a:gd name="T52" fmla="*/ 655 w 757"/>
                <a:gd name="T53" fmla="*/ 410 h 729"/>
                <a:gd name="T54" fmla="*/ 634 w 757"/>
                <a:gd name="T55" fmla="*/ 441 h 729"/>
                <a:gd name="T56" fmla="*/ 641 w 757"/>
                <a:gd name="T57" fmla="*/ 505 h 729"/>
                <a:gd name="T58" fmla="*/ 634 w 757"/>
                <a:gd name="T59" fmla="*/ 585 h 729"/>
                <a:gd name="T60" fmla="*/ 608 w 757"/>
                <a:gd name="T61" fmla="*/ 663 h 729"/>
                <a:gd name="T62" fmla="*/ 600 w 757"/>
                <a:gd name="T63" fmla="*/ 710 h 729"/>
                <a:gd name="T64" fmla="*/ 544 w 757"/>
                <a:gd name="T65" fmla="*/ 706 h 729"/>
                <a:gd name="T66" fmla="*/ 503 w 757"/>
                <a:gd name="T67" fmla="*/ 694 h 729"/>
                <a:gd name="T68" fmla="*/ 442 w 757"/>
                <a:gd name="T69" fmla="*/ 684 h 729"/>
                <a:gd name="T70" fmla="*/ 388 w 757"/>
                <a:gd name="T71" fmla="*/ 689 h 729"/>
                <a:gd name="T72" fmla="*/ 352 w 757"/>
                <a:gd name="T73" fmla="*/ 670 h 729"/>
                <a:gd name="T74" fmla="*/ 326 w 757"/>
                <a:gd name="T75" fmla="*/ 689 h 729"/>
                <a:gd name="T76" fmla="*/ 305 w 757"/>
                <a:gd name="T77" fmla="*/ 703 h 729"/>
                <a:gd name="T78" fmla="*/ 276 w 757"/>
                <a:gd name="T79" fmla="*/ 673 h 729"/>
                <a:gd name="T80" fmla="*/ 234 w 757"/>
                <a:gd name="T81" fmla="*/ 639 h 729"/>
                <a:gd name="T82" fmla="*/ 241 w 757"/>
                <a:gd name="T83" fmla="*/ 604 h 729"/>
                <a:gd name="T84" fmla="*/ 227 w 757"/>
                <a:gd name="T85" fmla="*/ 573 h 729"/>
                <a:gd name="T86" fmla="*/ 205 w 757"/>
                <a:gd name="T87" fmla="*/ 559 h 729"/>
                <a:gd name="T88" fmla="*/ 170 w 757"/>
                <a:gd name="T89" fmla="*/ 538 h 729"/>
                <a:gd name="T90" fmla="*/ 163 w 757"/>
                <a:gd name="T91" fmla="*/ 512 h 729"/>
                <a:gd name="T92" fmla="*/ 111 w 757"/>
                <a:gd name="T93" fmla="*/ 469 h 729"/>
                <a:gd name="T94" fmla="*/ 28 w 757"/>
                <a:gd name="T95" fmla="*/ 396 h 729"/>
                <a:gd name="T96" fmla="*/ 7 w 757"/>
                <a:gd name="T97" fmla="*/ 339 h 729"/>
                <a:gd name="T98" fmla="*/ 21 w 757"/>
                <a:gd name="T99" fmla="*/ 299 h 729"/>
                <a:gd name="T100" fmla="*/ 28 w 757"/>
                <a:gd name="T101" fmla="*/ 268 h 729"/>
                <a:gd name="T102" fmla="*/ 16 w 757"/>
                <a:gd name="T103" fmla="*/ 247 h 729"/>
                <a:gd name="T104" fmla="*/ 18 w 757"/>
                <a:gd name="T105" fmla="*/ 154 h 729"/>
                <a:gd name="T106" fmla="*/ 30 w 757"/>
                <a:gd name="T107" fmla="*/ 109 h 729"/>
                <a:gd name="T108" fmla="*/ 30 w 757"/>
                <a:gd name="T109" fmla="*/ 64 h 729"/>
                <a:gd name="T110" fmla="*/ 33 w 757"/>
                <a:gd name="T111" fmla="*/ 29 h 729"/>
                <a:gd name="T112" fmla="*/ 59 w 757"/>
                <a:gd name="T113" fmla="*/ 24 h 729"/>
                <a:gd name="T114" fmla="*/ 101 w 757"/>
                <a:gd name="T115" fmla="*/ 1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729">
                  <a:moveTo>
                    <a:pt x="106" y="10"/>
                  </a:moveTo>
                  <a:lnTo>
                    <a:pt x="106" y="10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15" y="3"/>
                  </a:lnTo>
                  <a:lnTo>
                    <a:pt x="130" y="26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2" y="45"/>
                  </a:lnTo>
                  <a:lnTo>
                    <a:pt x="139" y="45"/>
                  </a:lnTo>
                  <a:lnTo>
                    <a:pt x="146" y="41"/>
                  </a:lnTo>
                  <a:lnTo>
                    <a:pt x="151" y="36"/>
                  </a:lnTo>
                  <a:lnTo>
                    <a:pt x="158" y="34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5" y="31"/>
                  </a:lnTo>
                  <a:lnTo>
                    <a:pt x="177" y="26"/>
                  </a:lnTo>
                  <a:lnTo>
                    <a:pt x="184" y="22"/>
                  </a:lnTo>
                  <a:lnTo>
                    <a:pt x="189" y="24"/>
                  </a:lnTo>
                  <a:lnTo>
                    <a:pt x="196" y="26"/>
                  </a:lnTo>
                  <a:lnTo>
                    <a:pt x="201" y="26"/>
                  </a:lnTo>
                  <a:lnTo>
                    <a:pt x="205" y="24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5" y="19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34" y="34"/>
                  </a:lnTo>
                  <a:lnTo>
                    <a:pt x="238" y="38"/>
                  </a:lnTo>
                  <a:lnTo>
                    <a:pt x="246" y="41"/>
                  </a:lnTo>
                  <a:lnTo>
                    <a:pt x="265" y="43"/>
                  </a:lnTo>
                  <a:lnTo>
                    <a:pt x="269" y="48"/>
                  </a:lnTo>
                  <a:lnTo>
                    <a:pt x="274" y="60"/>
                  </a:lnTo>
                  <a:lnTo>
                    <a:pt x="279" y="57"/>
                  </a:lnTo>
                  <a:lnTo>
                    <a:pt x="302" y="55"/>
                  </a:lnTo>
                  <a:lnTo>
                    <a:pt x="305" y="52"/>
                  </a:lnTo>
                  <a:lnTo>
                    <a:pt x="307" y="48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24" y="38"/>
                  </a:lnTo>
                  <a:lnTo>
                    <a:pt x="321" y="34"/>
                  </a:lnTo>
                  <a:lnTo>
                    <a:pt x="335" y="31"/>
                  </a:lnTo>
                  <a:lnTo>
                    <a:pt x="345" y="31"/>
                  </a:lnTo>
                  <a:lnTo>
                    <a:pt x="352" y="34"/>
                  </a:lnTo>
                  <a:lnTo>
                    <a:pt x="366" y="43"/>
                  </a:lnTo>
                  <a:lnTo>
                    <a:pt x="373" y="45"/>
                  </a:lnTo>
                  <a:lnTo>
                    <a:pt x="380" y="45"/>
                  </a:lnTo>
                  <a:lnTo>
                    <a:pt x="380" y="48"/>
                  </a:lnTo>
                  <a:lnTo>
                    <a:pt x="380" y="45"/>
                  </a:lnTo>
                  <a:lnTo>
                    <a:pt x="383" y="45"/>
                  </a:lnTo>
                  <a:lnTo>
                    <a:pt x="385" y="45"/>
                  </a:lnTo>
                  <a:lnTo>
                    <a:pt x="390" y="41"/>
                  </a:lnTo>
                  <a:lnTo>
                    <a:pt x="392" y="41"/>
                  </a:lnTo>
                  <a:lnTo>
                    <a:pt x="395" y="41"/>
                  </a:lnTo>
                  <a:lnTo>
                    <a:pt x="421" y="50"/>
                  </a:lnTo>
                  <a:lnTo>
                    <a:pt x="428" y="55"/>
                  </a:lnTo>
                  <a:lnTo>
                    <a:pt x="428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2" y="67"/>
                  </a:lnTo>
                  <a:lnTo>
                    <a:pt x="447" y="81"/>
                  </a:lnTo>
                  <a:lnTo>
                    <a:pt x="447" y="83"/>
                  </a:lnTo>
                  <a:lnTo>
                    <a:pt x="447" y="86"/>
                  </a:lnTo>
                  <a:lnTo>
                    <a:pt x="442" y="88"/>
                  </a:lnTo>
                  <a:lnTo>
                    <a:pt x="440" y="90"/>
                  </a:lnTo>
                  <a:lnTo>
                    <a:pt x="442" y="95"/>
                  </a:lnTo>
                  <a:lnTo>
                    <a:pt x="447" y="102"/>
                  </a:lnTo>
                  <a:lnTo>
                    <a:pt x="468" y="116"/>
                  </a:lnTo>
                  <a:lnTo>
                    <a:pt x="468" y="119"/>
                  </a:lnTo>
                  <a:lnTo>
                    <a:pt x="468" y="123"/>
                  </a:lnTo>
                  <a:lnTo>
                    <a:pt x="468" y="126"/>
                  </a:lnTo>
                  <a:lnTo>
                    <a:pt x="470" y="126"/>
                  </a:lnTo>
                  <a:lnTo>
                    <a:pt x="475" y="128"/>
                  </a:lnTo>
                  <a:lnTo>
                    <a:pt x="475" y="128"/>
                  </a:lnTo>
                  <a:lnTo>
                    <a:pt x="477" y="135"/>
                  </a:lnTo>
                  <a:lnTo>
                    <a:pt x="480" y="138"/>
                  </a:lnTo>
                  <a:lnTo>
                    <a:pt x="480" y="138"/>
                  </a:lnTo>
                  <a:lnTo>
                    <a:pt x="480" y="142"/>
                  </a:lnTo>
                  <a:lnTo>
                    <a:pt x="482" y="145"/>
                  </a:lnTo>
                  <a:lnTo>
                    <a:pt x="482" y="142"/>
                  </a:lnTo>
                  <a:lnTo>
                    <a:pt x="487" y="140"/>
                  </a:lnTo>
                  <a:lnTo>
                    <a:pt x="487" y="140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89" y="159"/>
                  </a:lnTo>
                  <a:lnTo>
                    <a:pt x="492" y="164"/>
                  </a:lnTo>
                  <a:lnTo>
                    <a:pt x="496" y="164"/>
                  </a:lnTo>
                  <a:lnTo>
                    <a:pt x="508" y="164"/>
                  </a:lnTo>
                  <a:lnTo>
                    <a:pt x="520" y="166"/>
                  </a:lnTo>
                  <a:lnTo>
                    <a:pt x="522" y="166"/>
                  </a:lnTo>
                  <a:lnTo>
                    <a:pt x="527" y="159"/>
                  </a:lnTo>
                  <a:lnTo>
                    <a:pt x="525" y="152"/>
                  </a:lnTo>
                  <a:lnTo>
                    <a:pt x="522" y="145"/>
                  </a:lnTo>
                  <a:lnTo>
                    <a:pt x="525" y="140"/>
                  </a:lnTo>
                  <a:lnTo>
                    <a:pt x="527" y="138"/>
                  </a:lnTo>
                  <a:lnTo>
                    <a:pt x="539" y="140"/>
                  </a:lnTo>
                  <a:lnTo>
                    <a:pt x="546" y="138"/>
                  </a:lnTo>
                  <a:lnTo>
                    <a:pt x="548" y="138"/>
                  </a:lnTo>
                  <a:lnTo>
                    <a:pt x="567" y="147"/>
                  </a:lnTo>
                  <a:lnTo>
                    <a:pt x="574" y="147"/>
                  </a:lnTo>
                  <a:lnTo>
                    <a:pt x="574" y="161"/>
                  </a:lnTo>
                  <a:lnTo>
                    <a:pt x="579" y="173"/>
                  </a:lnTo>
                  <a:lnTo>
                    <a:pt x="586" y="178"/>
                  </a:lnTo>
                  <a:lnTo>
                    <a:pt x="593" y="171"/>
                  </a:lnTo>
                  <a:lnTo>
                    <a:pt x="593" y="168"/>
                  </a:lnTo>
                  <a:lnTo>
                    <a:pt x="593" y="166"/>
                  </a:lnTo>
                  <a:lnTo>
                    <a:pt x="593" y="164"/>
                  </a:lnTo>
                  <a:lnTo>
                    <a:pt x="596" y="161"/>
                  </a:lnTo>
                  <a:lnTo>
                    <a:pt x="596" y="161"/>
                  </a:lnTo>
                  <a:lnTo>
                    <a:pt x="608" y="168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41" y="171"/>
                  </a:lnTo>
                  <a:lnTo>
                    <a:pt x="648" y="173"/>
                  </a:lnTo>
                  <a:lnTo>
                    <a:pt x="650" y="173"/>
                  </a:lnTo>
                  <a:lnTo>
                    <a:pt x="653" y="171"/>
                  </a:lnTo>
                  <a:lnTo>
                    <a:pt x="655" y="164"/>
                  </a:lnTo>
                  <a:lnTo>
                    <a:pt x="655" y="161"/>
                  </a:lnTo>
                  <a:lnTo>
                    <a:pt x="657" y="161"/>
                  </a:lnTo>
                  <a:lnTo>
                    <a:pt x="664" y="161"/>
                  </a:lnTo>
                  <a:lnTo>
                    <a:pt x="664" y="159"/>
                  </a:lnTo>
                  <a:lnTo>
                    <a:pt x="667" y="157"/>
                  </a:lnTo>
                  <a:lnTo>
                    <a:pt x="669" y="150"/>
                  </a:lnTo>
                  <a:lnTo>
                    <a:pt x="669" y="147"/>
                  </a:lnTo>
                  <a:lnTo>
                    <a:pt x="674" y="145"/>
                  </a:lnTo>
                  <a:lnTo>
                    <a:pt x="681" y="142"/>
                  </a:lnTo>
                  <a:lnTo>
                    <a:pt x="686" y="142"/>
                  </a:lnTo>
                  <a:lnTo>
                    <a:pt x="688" y="147"/>
                  </a:lnTo>
                  <a:lnTo>
                    <a:pt x="700" y="147"/>
                  </a:lnTo>
                  <a:lnTo>
                    <a:pt x="705" y="147"/>
                  </a:lnTo>
                  <a:lnTo>
                    <a:pt x="707" y="154"/>
                  </a:lnTo>
                  <a:lnTo>
                    <a:pt x="705" y="157"/>
                  </a:lnTo>
                  <a:lnTo>
                    <a:pt x="705" y="157"/>
                  </a:lnTo>
                  <a:lnTo>
                    <a:pt x="705" y="159"/>
                  </a:lnTo>
                  <a:lnTo>
                    <a:pt x="707" y="161"/>
                  </a:lnTo>
                  <a:lnTo>
                    <a:pt x="716" y="171"/>
                  </a:lnTo>
                  <a:lnTo>
                    <a:pt x="719" y="176"/>
                  </a:lnTo>
                  <a:lnTo>
                    <a:pt x="726" y="178"/>
                  </a:lnTo>
                  <a:lnTo>
                    <a:pt x="738" y="180"/>
                  </a:lnTo>
                  <a:lnTo>
                    <a:pt x="745" y="183"/>
                  </a:lnTo>
                  <a:lnTo>
                    <a:pt x="747" y="185"/>
                  </a:lnTo>
                  <a:lnTo>
                    <a:pt x="750" y="190"/>
                  </a:lnTo>
                  <a:lnTo>
                    <a:pt x="752" y="192"/>
                  </a:lnTo>
                  <a:lnTo>
                    <a:pt x="757" y="192"/>
                  </a:lnTo>
                  <a:lnTo>
                    <a:pt x="750" y="211"/>
                  </a:lnTo>
                  <a:lnTo>
                    <a:pt x="745" y="225"/>
                  </a:lnTo>
                  <a:lnTo>
                    <a:pt x="742" y="230"/>
                  </a:lnTo>
                  <a:lnTo>
                    <a:pt x="740" y="235"/>
                  </a:lnTo>
                  <a:lnTo>
                    <a:pt x="738" y="235"/>
                  </a:lnTo>
                  <a:lnTo>
                    <a:pt x="735" y="237"/>
                  </a:lnTo>
                  <a:lnTo>
                    <a:pt x="733" y="237"/>
                  </a:lnTo>
                  <a:lnTo>
                    <a:pt x="731" y="237"/>
                  </a:lnTo>
                  <a:lnTo>
                    <a:pt x="721" y="232"/>
                  </a:lnTo>
                  <a:lnTo>
                    <a:pt x="719" y="230"/>
                  </a:lnTo>
                  <a:lnTo>
                    <a:pt x="716" y="230"/>
                  </a:lnTo>
                  <a:lnTo>
                    <a:pt x="714" y="230"/>
                  </a:lnTo>
                  <a:lnTo>
                    <a:pt x="686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7" y="237"/>
                  </a:lnTo>
                  <a:lnTo>
                    <a:pt x="664" y="237"/>
                  </a:lnTo>
                  <a:lnTo>
                    <a:pt x="662" y="235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7" y="228"/>
                  </a:lnTo>
                  <a:lnTo>
                    <a:pt x="655" y="225"/>
                  </a:lnTo>
                  <a:lnTo>
                    <a:pt x="643" y="223"/>
                  </a:lnTo>
                  <a:lnTo>
                    <a:pt x="634" y="221"/>
                  </a:lnTo>
                  <a:lnTo>
                    <a:pt x="622" y="218"/>
                  </a:lnTo>
                  <a:lnTo>
                    <a:pt x="619" y="216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0" y="199"/>
                  </a:lnTo>
                  <a:lnTo>
                    <a:pt x="610" y="197"/>
                  </a:lnTo>
                  <a:lnTo>
                    <a:pt x="608" y="194"/>
                  </a:lnTo>
                  <a:lnTo>
                    <a:pt x="603" y="194"/>
                  </a:lnTo>
                  <a:lnTo>
                    <a:pt x="600" y="194"/>
                  </a:lnTo>
                  <a:lnTo>
                    <a:pt x="598" y="197"/>
                  </a:lnTo>
                  <a:lnTo>
                    <a:pt x="598" y="199"/>
                  </a:lnTo>
                  <a:lnTo>
                    <a:pt x="600" y="204"/>
                  </a:lnTo>
                  <a:lnTo>
                    <a:pt x="600" y="206"/>
                  </a:lnTo>
                  <a:lnTo>
                    <a:pt x="598" y="211"/>
                  </a:lnTo>
                  <a:lnTo>
                    <a:pt x="596" y="216"/>
                  </a:lnTo>
                  <a:lnTo>
                    <a:pt x="593" y="218"/>
                  </a:lnTo>
                  <a:lnTo>
                    <a:pt x="591" y="223"/>
                  </a:lnTo>
                  <a:lnTo>
                    <a:pt x="591" y="223"/>
                  </a:lnTo>
                  <a:lnTo>
                    <a:pt x="591" y="225"/>
                  </a:lnTo>
                  <a:lnTo>
                    <a:pt x="591" y="228"/>
                  </a:lnTo>
                  <a:lnTo>
                    <a:pt x="591" y="230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89" y="235"/>
                  </a:lnTo>
                  <a:lnTo>
                    <a:pt x="582" y="244"/>
                  </a:lnTo>
                  <a:lnTo>
                    <a:pt x="579" y="249"/>
                  </a:lnTo>
                  <a:lnTo>
                    <a:pt x="577" y="251"/>
                  </a:lnTo>
                  <a:lnTo>
                    <a:pt x="577" y="254"/>
                  </a:lnTo>
                  <a:lnTo>
                    <a:pt x="574" y="258"/>
                  </a:lnTo>
                  <a:lnTo>
                    <a:pt x="574" y="261"/>
                  </a:lnTo>
                  <a:lnTo>
                    <a:pt x="574" y="263"/>
                  </a:lnTo>
                  <a:lnTo>
                    <a:pt x="577" y="265"/>
                  </a:lnTo>
                  <a:lnTo>
                    <a:pt x="579" y="268"/>
                  </a:lnTo>
                  <a:lnTo>
                    <a:pt x="582" y="270"/>
                  </a:lnTo>
                  <a:lnTo>
                    <a:pt x="582" y="270"/>
                  </a:lnTo>
                  <a:lnTo>
                    <a:pt x="586" y="275"/>
                  </a:lnTo>
                  <a:lnTo>
                    <a:pt x="603" y="280"/>
                  </a:lnTo>
                  <a:lnTo>
                    <a:pt x="610" y="282"/>
                  </a:lnTo>
                  <a:lnTo>
                    <a:pt x="610" y="282"/>
                  </a:lnTo>
                  <a:lnTo>
                    <a:pt x="610" y="284"/>
                  </a:lnTo>
                  <a:lnTo>
                    <a:pt x="608" y="292"/>
                  </a:lnTo>
                  <a:lnTo>
                    <a:pt x="605" y="294"/>
                  </a:lnTo>
                  <a:lnTo>
                    <a:pt x="605" y="296"/>
                  </a:lnTo>
                  <a:lnTo>
                    <a:pt x="608" y="299"/>
                  </a:lnTo>
                  <a:lnTo>
                    <a:pt x="610" y="301"/>
                  </a:lnTo>
                  <a:lnTo>
                    <a:pt x="612" y="303"/>
                  </a:lnTo>
                  <a:lnTo>
                    <a:pt x="615" y="308"/>
                  </a:lnTo>
                  <a:lnTo>
                    <a:pt x="615" y="310"/>
                  </a:lnTo>
                  <a:lnTo>
                    <a:pt x="617" y="310"/>
                  </a:lnTo>
                  <a:lnTo>
                    <a:pt x="619" y="310"/>
                  </a:lnTo>
                  <a:lnTo>
                    <a:pt x="622" y="308"/>
                  </a:lnTo>
                  <a:lnTo>
                    <a:pt x="624" y="306"/>
                  </a:lnTo>
                  <a:lnTo>
                    <a:pt x="627" y="301"/>
                  </a:lnTo>
                  <a:lnTo>
                    <a:pt x="629" y="299"/>
                  </a:lnTo>
                  <a:lnTo>
                    <a:pt x="631" y="299"/>
                  </a:lnTo>
                  <a:lnTo>
                    <a:pt x="634" y="296"/>
                  </a:lnTo>
                  <a:lnTo>
                    <a:pt x="636" y="294"/>
                  </a:lnTo>
                  <a:lnTo>
                    <a:pt x="638" y="292"/>
                  </a:lnTo>
                  <a:lnTo>
                    <a:pt x="638" y="289"/>
                  </a:lnTo>
                  <a:lnTo>
                    <a:pt x="638" y="284"/>
                  </a:lnTo>
                  <a:lnTo>
                    <a:pt x="638" y="282"/>
                  </a:lnTo>
                  <a:lnTo>
                    <a:pt x="641" y="282"/>
                  </a:lnTo>
                  <a:lnTo>
                    <a:pt x="643" y="282"/>
                  </a:lnTo>
                  <a:lnTo>
                    <a:pt x="643" y="284"/>
                  </a:lnTo>
                  <a:lnTo>
                    <a:pt x="645" y="287"/>
                  </a:lnTo>
                  <a:lnTo>
                    <a:pt x="645" y="289"/>
                  </a:lnTo>
                  <a:lnTo>
                    <a:pt x="645" y="292"/>
                  </a:lnTo>
                  <a:lnTo>
                    <a:pt x="648" y="294"/>
                  </a:lnTo>
                  <a:lnTo>
                    <a:pt x="653" y="294"/>
                  </a:lnTo>
                  <a:lnTo>
                    <a:pt x="655" y="296"/>
                  </a:lnTo>
                  <a:lnTo>
                    <a:pt x="671" y="313"/>
                  </a:lnTo>
                  <a:lnTo>
                    <a:pt x="674" y="315"/>
                  </a:lnTo>
                  <a:lnTo>
                    <a:pt x="676" y="318"/>
                  </a:lnTo>
                  <a:lnTo>
                    <a:pt x="676" y="318"/>
                  </a:lnTo>
                  <a:lnTo>
                    <a:pt x="676" y="320"/>
                  </a:lnTo>
                  <a:lnTo>
                    <a:pt x="676" y="322"/>
                  </a:lnTo>
                  <a:lnTo>
                    <a:pt x="676" y="325"/>
                  </a:lnTo>
                  <a:lnTo>
                    <a:pt x="676" y="327"/>
                  </a:lnTo>
                  <a:lnTo>
                    <a:pt x="671" y="341"/>
                  </a:lnTo>
                  <a:lnTo>
                    <a:pt x="667" y="346"/>
                  </a:lnTo>
                  <a:lnTo>
                    <a:pt x="664" y="351"/>
                  </a:lnTo>
                  <a:lnTo>
                    <a:pt x="664" y="355"/>
                  </a:lnTo>
                  <a:lnTo>
                    <a:pt x="667" y="358"/>
                  </a:lnTo>
                  <a:lnTo>
                    <a:pt x="669" y="358"/>
                  </a:lnTo>
                  <a:lnTo>
                    <a:pt x="671" y="360"/>
                  </a:lnTo>
                  <a:lnTo>
                    <a:pt x="674" y="360"/>
                  </a:lnTo>
                  <a:lnTo>
                    <a:pt x="676" y="363"/>
                  </a:lnTo>
                  <a:lnTo>
                    <a:pt x="676" y="367"/>
                  </a:lnTo>
                  <a:lnTo>
                    <a:pt x="674" y="379"/>
                  </a:lnTo>
                  <a:lnTo>
                    <a:pt x="671" y="389"/>
                  </a:lnTo>
                  <a:lnTo>
                    <a:pt x="671" y="393"/>
                  </a:lnTo>
                  <a:lnTo>
                    <a:pt x="669" y="398"/>
                  </a:lnTo>
                  <a:lnTo>
                    <a:pt x="667" y="400"/>
                  </a:lnTo>
                  <a:lnTo>
                    <a:pt x="655" y="410"/>
                  </a:lnTo>
                  <a:lnTo>
                    <a:pt x="655" y="412"/>
                  </a:lnTo>
                  <a:lnTo>
                    <a:pt x="653" y="417"/>
                  </a:lnTo>
                  <a:lnTo>
                    <a:pt x="650" y="417"/>
                  </a:lnTo>
                  <a:lnTo>
                    <a:pt x="624" y="422"/>
                  </a:lnTo>
                  <a:lnTo>
                    <a:pt x="622" y="424"/>
                  </a:lnTo>
                  <a:lnTo>
                    <a:pt x="636" y="431"/>
                  </a:lnTo>
                  <a:lnTo>
                    <a:pt x="641" y="434"/>
                  </a:lnTo>
                  <a:lnTo>
                    <a:pt x="638" y="436"/>
                  </a:lnTo>
                  <a:lnTo>
                    <a:pt x="636" y="436"/>
                  </a:lnTo>
                  <a:lnTo>
                    <a:pt x="634" y="441"/>
                  </a:lnTo>
                  <a:lnTo>
                    <a:pt x="636" y="455"/>
                  </a:lnTo>
                  <a:lnTo>
                    <a:pt x="636" y="476"/>
                  </a:lnTo>
                  <a:lnTo>
                    <a:pt x="636" y="481"/>
                  </a:lnTo>
                  <a:lnTo>
                    <a:pt x="636" y="486"/>
                  </a:lnTo>
                  <a:lnTo>
                    <a:pt x="634" y="493"/>
                  </a:lnTo>
                  <a:lnTo>
                    <a:pt x="634" y="497"/>
                  </a:lnTo>
                  <a:lnTo>
                    <a:pt x="634" y="500"/>
                  </a:lnTo>
                  <a:lnTo>
                    <a:pt x="636" y="502"/>
                  </a:lnTo>
                  <a:lnTo>
                    <a:pt x="636" y="502"/>
                  </a:lnTo>
                  <a:lnTo>
                    <a:pt x="641" y="505"/>
                  </a:lnTo>
                  <a:lnTo>
                    <a:pt x="643" y="505"/>
                  </a:lnTo>
                  <a:lnTo>
                    <a:pt x="645" y="505"/>
                  </a:lnTo>
                  <a:lnTo>
                    <a:pt x="655" y="502"/>
                  </a:lnTo>
                  <a:lnTo>
                    <a:pt x="657" y="505"/>
                  </a:lnTo>
                  <a:lnTo>
                    <a:pt x="662" y="507"/>
                  </a:lnTo>
                  <a:lnTo>
                    <a:pt x="664" y="509"/>
                  </a:lnTo>
                  <a:lnTo>
                    <a:pt x="664" y="514"/>
                  </a:lnTo>
                  <a:lnTo>
                    <a:pt x="634" y="578"/>
                  </a:lnTo>
                  <a:lnTo>
                    <a:pt x="634" y="583"/>
                  </a:lnTo>
                  <a:lnTo>
                    <a:pt x="634" y="585"/>
                  </a:lnTo>
                  <a:lnTo>
                    <a:pt x="634" y="587"/>
                  </a:lnTo>
                  <a:lnTo>
                    <a:pt x="636" y="590"/>
                  </a:lnTo>
                  <a:lnTo>
                    <a:pt x="636" y="594"/>
                  </a:lnTo>
                  <a:lnTo>
                    <a:pt x="638" y="599"/>
                  </a:lnTo>
                  <a:lnTo>
                    <a:pt x="636" y="604"/>
                  </a:lnTo>
                  <a:lnTo>
                    <a:pt x="631" y="611"/>
                  </a:lnTo>
                  <a:lnTo>
                    <a:pt x="624" y="635"/>
                  </a:lnTo>
                  <a:lnTo>
                    <a:pt x="619" y="644"/>
                  </a:lnTo>
                  <a:lnTo>
                    <a:pt x="617" y="649"/>
                  </a:lnTo>
                  <a:lnTo>
                    <a:pt x="608" y="663"/>
                  </a:lnTo>
                  <a:lnTo>
                    <a:pt x="605" y="668"/>
                  </a:lnTo>
                  <a:lnTo>
                    <a:pt x="605" y="673"/>
                  </a:lnTo>
                  <a:lnTo>
                    <a:pt x="605" y="677"/>
                  </a:lnTo>
                  <a:lnTo>
                    <a:pt x="605" y="682"/>
                  </a:lnTo>
                  <a:lnTo>
                    <a:pt x="603" y="687"/>
                  </a:lnTo>
                  <a:lnTo>
                    <a:pt x="603" y="692"/>
                  </a:lnTo>
                  <a:lnTo>
                    <a:pt x="598" y="701"/>
                  </a:lnTo>
                  <a:lnTo>
                    <a:pt x="598" y="703"/>
                  </a:lnTo>
                  <a:lnTo>
                    <a:pt x="598" y="708"/>
                  </a:lnTo>
                  <a:lnTo>
                    <a:pt x="600" y="710"/>
                  </a:lnTo>
                  <a:lnTo>
                    <a:pt x="603" y="713"/>
                  </a:lnTo>
                  <a:lnTo>
                    <a:pt x="600" y="718"/>
                  </a:lnTo>
                  <a:lnTo>
                    <a:pt x="600" y="720"/>
                  </a:lnTo>
                  <a:lnTo>
                    <a:pt x="598" y="725"/>
                  </a:lnTo>
                  <a:lnTo>
                    <a:pt x="591" y="729"/>
                  </a:lnTo>
                  <a:lnTo>
                    <a:pt x="586" y="729"/>
                  </a:lnTo>
                  <a:lnTo>
                    <a:pt x="579" y="729"/>
                  </a:lnTo>
                  <a:lnTo>
                    <a:pt x="556" y="713"/>
                  </a:lnTo>
                  <a:lnTo>
                    <a:pt x="548" y="708"/>
                  </a:lnTo>
                  <a:lnTo>
                    <a:pt x="544" y="706"/>
                  </a:lnTo>
                  <a:lnTo>
                    <a:pt x="534" y="703"/>
                  </a:lnTo>
                  <a:lnTo>
                    <a:pt x="532" y="701"/>
                  </a:lnTo>
                  <a:lnTo>
                    <a:pt x="529" y="699"/>
                  </a:lnTo>
                  <a:lnTo>
                    <a:pt x="522" y="692"/>
                  </a:lnTo>
                  <a:lnTo>
                    <a:pt x="518" y="684"/>
                  </a:lnTo>
                  <a:lnTo>
                    <a:pt x="513" y="684"/>
                  </a:lnTo>
                  <a:lnTo>
                    <a:pt x="511" y="684"/>
                  </a:lnTo>
                  <a:lnTo>
                    <a:pt x="508" y="684"/>
                  </a:lnTo>
                  <a:lnTo>
                    <a:pt x="506" y="687"/>
                  </a:lnTo>
                  <a:lnTo>
                    <a:pt x="503" y="694"/>
                  </a:lnTo>
                  <a:lnTo>
                    <a:pt x="503" y="696"/>
                  </a:lnTo>
                  <a:lnTo>
                    <a:pt x="501" y="699"/>
                  </a:lnTo>
                  <a:lnTo>
                    <a:pt x="496" y="701"/>
                  </a:lnTo>
                  <a:lnTo>
                    <a:pt x="494" y="701"/>
                  </a:lnTo>
                  <a:lnTo>
                    <a:pt x="489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7" y="701"/>
                  </a:lnTo>
                  <a:lnTo>
                    <a:pt x="451" y="687"/>
                  </a:lnTo>
                  <a:lnTo>
                    <a:pt x="442" y="684"/>
                  </a:lnTo>
                  <a:lnTo>
                    <a:pt x="425" y="687"/>
                  </a:lnTo>
                  <a:lnTo>
                    <a:pt x="421" y="689"/>
                  </a:lnTo>
                  <a:lnTo>
                    <a:pt x="418" y="692"/>
                  </a:lnTo>
                  <a:lnTo>
                    <a:pt x="416" y="694"/>
                  </a:lnTo>
                  <a:lnTo>
                    <a:pt x="411" y="696"/>
                  </a:lnTo>
                  <a:lnTo>
                    <a:pt x="404" y="696"/>
                  </a:lnTo>
                  <a:lnTo>
                    <a:pt x="399" y="694"/>
                  </a:lnTo>
                  <a:lnTo>
                    <a:pt x="397" y="692"/>
                  </a:lnTo>
                  <a:lnTo>
                    <a:pt x="390" y="689"/>
                  </a:lnTo>
                  <a:lnTo>
                    <a:pt x="388" y="689"/>
                  </a:lnTo>
                  <a:lnTo>
                    <a:pt x="388" y="687"/>
                  </a:lnTo>
                  <a:lnTo>
                    <a:pt x="388" y="682"/>
                  </a:lnTo>
                  <a:lnTo>
                    <a:pt x="385" y="677"/>
                  </a:lnTo>
                  <a:lnTo>
                    <a:pt x="385" y="675"/>
                  </a:lnTo>
                  <a:lnTo>
                    <a:pt x="380" y="673"/>
                  </a:lnTo>
                  <a:lnTo>
                    <a:pt x="376" y="668"/>
                  </a:lnTo>
                  <a:lnTo>
                    <a:pt x="362" y="665"/>
                  </a:lnTo>
                  <a:lnTo>
                    <a:pt x="357" y="668"/>
                  </a:lnTo>
                  <a:lnTo>
                    <a:pt x="354" y="668"/>
                  </a:lnTo>
                  <a:lnTo>
                    <a:pt x="352" y="670"/>
                  </a:lnTo>
                  <a:lnTo>
                    <a:pt x="347" y="675"/>
                  </a:lnTo>
                  <a:lnTo>
                    <a:pt x="345" y="682"/>
                  </a:lnTo>
                  <a:lnTo>
                    <a:pt x="343" y="684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6" y="699"/>
                  </a:lnTo>
                  <a:lnTo>
                    <a:pt x="326" y="696"/>
                  </a:lnTo>
                  <a:lnTo>
                    <a:pt x="324" y="694"/>
                  </a:lnTo>
                  <a:lnTo>
                    <a:pt x="326" y="689"/>
                  </a:lnTo>
                  <a:lnTo>
                    <a:pt x="326" y="687"/>
                  </a:lnTo>
                  <a:lnTo>
                    <a:pt x="324" y="684"/>
                  </a:lnTo>
                  <a:lnTo>
                    <a:pt x="324" y="682"/>
                  </a:lnTo>
                  <a:lnTo>
                    <a:pt x="321" y="682"/>
                  </a:lnTo>
                  <a:lnTo>
                    <a:pt x="319" y="684"/>
                  </a:lnTo>
                  <a:lnTo>
                    <a:pt x="319" y="684"/>
                  </a:lnTo>
                  <a:lnTo>
                    <a:pt x="314" y="696"/>
                  </a:lnTo>
                  <a:lnTo>
                    <a:pt x="312" y="699"/>
                  </a:lnTo>
                  <a:lnTo>
                    <a:pt x="309" y="701"/>
                  </a:lnTo>
                  <a:lnTo>
                    <a:pt x="305" y="703"/>
                  </a:lnTo>
                  <a:lnTo>
                    <a:pt x="291" y="689"/>
                  </a:lnTo>
                  <a:lnTo>
                    <a:pt x="286" y="689"/>
                  </a:lnTo>
                  <a:lnTo>
                    <a:pt x="283" y="692"/>
                  </a:lnTo>
                  <a:lnTo>
                    <a:pt x="281" y="694"/>
                  </a:lnTo>
                  <a:lnTo>
                    <a:pt x="279" y="694"/>
                  </a:lnTo>
                  <a:lnTo>
                    <a:pt x="276" y="692"/>
                  </a:lnTo>
                  <a:lnTo>
                    <a:pt x="276" y="687"/>
                  </a:lnTo>
                  <a:lnTo>
                    <a:pt x="276" y="684"/>
                  </a:lnTo>
                  <a:lnTo>
                    <a:pt x="276" y="675"/>
                  </a:lnTo>
                  <a:lnTo>
                    <a:pt x="276" y="673"/>
                  </a:lnTo>
                  <a:lnTo>
                    <a:pt x="274" y="670"/>
                  </a:lnTo>
                  <a:lnTo>
                    <a:pt x="272" y="668"/>
                  </a:lnTo>
                  <a:lnTo>
                    <a:pt x="269" y="663"/>
                  </a:lnTo>
                  <a:lnTo>
                    <a:pt x="265" y="663"/>
                  </a:lnTo>
                  <a:lnTo>
                    <a:pt x="262" y="661"/>
                  </a:lnTo>
                  <a:lnTo>
                    <a:pt x="260" y="661"/>
                  </a:lnTo>
                  <a:lnTo>
                    <a:pt x="255" y="658"/>
                  </a:lnTo>
                  <a:lnTo>
                    <a:pt x="250" y="654"/>
                  </a:lnTo>
                  <a:lnTo>
                    <a:pt x="241" y="644"/>
                  </a:lnTo>
                  <a:lnTo>
                    <a:pt x="234" y="639"/>
                  </a:lnTo>
                  <a:lnTo>
                    <a:pt x="234" y="639"/>
                  </a:lnTo>
                  <a:lnTo>
                    <a:pt x="234" y="637"/>
                  </a:lnTo>
                  <a:lnTo>
                    <a:pt x="234" y="635"/>
                  </a:lnTo>
                  <a:lnTo>
                    <a:pt x="236" y="630"/>
                  </a:lnTo>
                  <a:lnTo>
                    <a:pt x="236" y="628"/>
                  </a:lnTo>
                  <a:lnTo>
                    <a:pt x="241" y="616"/>
                  </a:lnTo>
                  <a:lnTo>
                    <a:pt x="241" y="613"/>
                  </a:lnTo>
                  <a:lnTo>
                    <a:pt x="241" y="611"/>
                  </a:lnTo>
                  <a:lnTo>
                    <a:pt x="241" y="606"/>
                  </a:lnTo>
                  <a:lnTo>
                    <a:pt x="241" y="604"/>
                  </a:lnTo>
                  <a:lnTo>
                    <a:pt x="241" y="602"/>
                  </a:lnTo>
                  <a:lnTo>
                    <a:pt x="243" y="599"/>
                  </a:lnTo>
                  <a:lnTo>
                    <a:pt x="248" y="594"/>
                  </a:lnTo>
                  <a:lnTo>
                    <a:pt x="248" y="592"/>
                  </a:lnTo>
                  <a:lnTo>
                    <a:pt x="246" y="587"/>
                  </a:lnTo>
                  <a:lnTo>
                    <a:pt x="238" y="583"/>
                  </a:lnTo>
                  <a:lnTo>
                    <a:pt x="229" y="578"/>
                  </a:lnTo>
                  <a:lnTo>
                    <a:pt x="227" y="576"/>
                  </a:lnTo>
                  <a:lnTo>
                    <a:pt x="227" y="573"/>
                  </a:lnTo>
                  <a:lnTo>
                    <a:pt x="227" y="573"/>
                  </a:lnTo>
                  <a:lnTo>
                    <a:pt x="227" y="568"/>
                  </a:lnTo>
                  <a:lnTo>
                    <a:pt x="227" y="566"/>
                  </a:lnTo>
                  <a:lnTo>
                    <a:pt x="227" y="564"/>
                  </a:lnTo>
                  <a:lnTo>
                    <a:pt x="224" y="564"/>
                  </a:lnTo>
                  <a:lnTo>
                    <a:pt x="224" y="561"/>
                  </a:lnTo>
                  <a:lnTo>
                    <a:pt x="222" y="559"/>
                  </a:lnTo>
                  <a:lnTo>
                    <a:pt x="217" y="559"/>
                  </a:lnTo>
                  <a:lnTo>
                    <a:pt x="215" y="559"/>
                  </a:lnTo>
                  <a:lnTo>
                    <a:pt x="210" y="561"/>
                  </a:lnTo>
                  <a:lnTo>
                    <a:pt x="205" y="559"/>
                  </a:lnTo>
                  <a:lnTo>
                    <a:pt x="203" y="557"/>
                  </a:lnTo>
                  <a:lnTo>
                    <a:pt x="198" y="552"/>
                  </a:lnTo>
                  <a:lnTo>
                    <a:pt x="191" y="540"/>
                  </a:lnTo>
                  <a:lnTo>
                    <a:pt x="186" y="535"/>
                  </a:lnTo>
                  <a:lnTo>
                    <a:pt x="182" y="533"/>
                  </a:lnTo>
                  <a:lnTo>
                    <a:pt x="177" y="533"/>
                  </a:lnTo>
                  <a:lnTo>
                    <a:pt x="175" y="533"/>
                  </a:lnTo>
                  <a:lnTo>
                    <a:pt x="172" y="535"/>
                  </a:lnTo>
                  <a:lnTo>
                    <a:pt x="170" y="535"/>
                  </a:lnTo>
                  <a:lnTo>
                    <a:pt x="170" y="538"/>
                  </a:lnTo>
                  <a:lnTo>
                    <a:pt x="167" y="540"/>
                  </a:lnTo>
                  <a:lnTo>
                    <a:pt x="165" y="542"/>
                  </a:lnTo>
                  <a:lnTo>
                    <a:pt x="163" y="542"/>
                  </a:lnTo>
                  <a:lnTo>
                    <a:pt x="160" y="540"/>
                  </a:lnTo>
                  <a:lnTo>
                    <a:pt x="160" y="535"/>
                  </a:lnTo>
                  <a:lnTo>
                    <a:pt x="160" y="528"/>
                  </a:lnTo>
                  <a:lnTo>
                    <a:pt x="158" y="526"/>
                  </a:lnTo>
                  <a:lnTo>
                    <a:pt x="158" y="521"/>
                  </a:lnTo>
                  <a:lnTo>
                    <a:pt x="158" y="519"/>
                  </a:lnTo>
                  <a:lnTo>
                    <a:pt x="163" y="512"/>
                  </a:lnTo>
                  <a:lnTo>
                    <a:pt x="165" y="505"/>
                  </a:lnTo>
                  <a:lnTo>
                    <a:pt x="137" y="481"/>
                  </a:lnTo>
                  <a:lnTo>
                    <a:pt x="134" y="476"/>
                  </a:lnTo>
                  <a:lnTo>
                    <a:pt x="132" y="474"/>
                  </a:lnTo>
                  <a:lnTo>
                    <a:pt x="132" y="474"/>
                  </a:lnTo>
                  <a:lnTo>
                    <a:pt x="132" y="471"/>
                  </a:lnTo>
                  <a:lnTo>
                    <a:pt x="130" y="471"/>
                  </a:lnTo>
                  <a:lnTo>
                    <a:pt x="125" y="469"/>
                  </a:lnTo>
                  <a:lnTo>
                    <a:pt x="115" y="471"/>
                  </a:lnTo>
                  <a:lnTo>
                    <a:pt x="111" y="469"/>
                  </a:lnTo>
                  <a:lnTo>
                    <a:pt x="87" y="457"/>
                  </a:lnTo>
                  <a:lnTo>
                    <a:pt x="66" y="443"/>
                  </a:lnTo>
                  <a:lnTo>
                    <a:pt x="52" y="436"/>
                  </a:lnTo>
                  <a:lnTo>
                    <a:pt x="42" y="429"/>
                  </a:lnTo>
                  <a:lnTo>
                    <a:pt x="37" y="424"/>
                  </a:lnTo>
                  <a:lnTo>
                    <a:pt x="35" y="419"/>
                  </a:lnTo>
                  <a:lnTo>
                    <a:pt x="33" y="417"/>
                  </a:lnTo>
                  <a:lnTo>
                    <a:pt x="33" y="412"/>
                  </a:lnTo>
                  <a:lnTo>
                    <a:pt x="30" y="398"/>
                  </a:lnTo>
                  <a:lnTo>
                    <a:pt x="28" y="396"/>
                  </a:lnTo>
                  <a:lnTo>
                    <a:pt x="28" y="384"/>
                  </a:lnTo>
                  <a:lnTo>
                    <a:pt x="23" y="374"/>
                  </a:lnTo>
                  <a:lnTo>
                    <a:pt x="23" y="372"/>
                  </a:lnTo>
                  <a:lnTo>
                    <a:pt x="14" y="365"/>
                  </a:lnTo>
                  <a:lnTo>
                    <a:pt x="4" y="358"/>
                  </a:lnTo>
                  <a:lnTo>
                    <a:pt x="2" y="355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2" y="346"/>
                  </a:lnTo>
                  <a:lnTo>
                    <a:pt x="7" y="339"/>
                  </a:lnTo>
                  <a:lnTo>
                    <a:pt x="7" y="334"/>
                  </a:lnTo>
                  <a:lnTo>
                    <a:pt x="4" y="332"/>
                  </a:lnTo>
                  <a:lnTo>
                    <a:pt x="4" y="327"/>
                  </a:lnTo>
                  <a:lnTo>
                    <a:pt x="2" y="325"/>
                  </a:lnTo>
                  <a:lnTo>
                    <a:pt x="2" y="320"/>
                  </a:lnTo>
                  <a:lnTo>
                    <a:pt x="4" y="310"/>
                  </a:lnTo>
                  <a:lnTo>
                    <a:pt x="4" y="306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21" y="299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89"/>
                  </a:lnTo>
                  <a:lnTo>
                    <a:pt x="28" y="284"/>
                  </a:lnTo>
                  <a:lnTo>
                    <a:pt x="28" y="280"/>
                  </a:lnTo>
                  <a:lnTo>
                    <a:pt x="26" y="275"/>
                  </a:lnTo>
                  <a:lnTo>
                    <a:pt x="26" y="270"/>
                  </a:lnTo>
                  <a:lnTo>
                    <a:pt x="28" y="268"/>
                  </a:lnTo>
                  <a:lnTo>
                    <a:pt x="28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63"/>
                  </a:lnTo>
                  <a:lnTo>
                    <a:pt x="30" y="261"/>
                  </a:lnTo>
                  <a:lnTo>
                    <a:pt x="28" y="256"/>
                  </a:lnTo>
                  <a:lnTo>
                    <a:pt x="26" y="254"/>
                  </a:lnTo>
                  <a:lnTo>
                    <a:pt x="18" y="254"/>
                  </a:lnTo>
                  <a:lnTo>
                    <a:pt x="18" y="251"/>
                  </a:lnTo>
                  <a:lnTo>
                    <a:pt x="16" y="247"/>
                  </a:lnTo>
                  <a:lnTo>
                    <a:pt x="14" y="228"/>
                  </a:lnTo>
                  <a:lnTo>
                    <a:pt x="14" y="223"/>
                  </a:lnTo>
                  <a:lnTo>
                    <a:pt x="11" y="216"/>
                  </a:lnTo>
                  <a:lnTo>
                    <a:pt x="4" y="197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7" y="185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18" y="154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2"/>
                  </a:lnTo>
                  <a:lnTo>
                    <a:pt x="26" y="140"/>
                  </a:lnTo>
                  <a:lnTo>
                    <a:pt x="23" y="135"/>
                  </a:lnTo>
                  <a:lnTo>
                    <a:pt x="23" y="133"/>
                  </a:lnTo>
                  <a:lnTo>
                    <a:pt x="21" y="131"/>
                  </a:lnTo>
                  <a:lnTo>
                    <a:pt x="21" y="128"/>
                  </a:lnTo>
                  <a:lnTo>
                    <a:pt x="23" y="123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40" y="88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37" y="74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7" y="17"/>
                  </a:lnTo>
                  <a:lnTo>
                    <a:pt x="56" y="22"/>
                  </a:lnTo>
                  <a:lnTo>
                    <a:pt x="59" y="24"/>
                  </a:lnTo>
                  <a:lnTo>
                    <a:pt x="61" y="24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89" y="26"/>
                  </a:lnTo>
                  <a:lnTo>
                    <a:pt x="101" y="12"/>
                  </a:lnTo>
                  <a:lnTo>
                    <a:pt x="106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F7A95EA3-6DFD-8C22-46D4-EC6079D80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1B04BC1-BD62-652F-F96F-ACE168792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EB5A377-FB4D-F467-C3CA-EBCDC67E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51760B8-E035-F7A5-5BA5-72E1522F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2ECC2F6-73BD-B213-C3CF-5F72968E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8F457ED-E25E-32D7-1AE8-4531D6F0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654C2BD7-FF32-BCDA-443E-73584B7FD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363913"/>
              <a:ext cx="1671638" cy="1616075"/>
            </a:xfrm>
            <a:custGeom>
              <a:avLst/>
              <a:gdLst>
                <a:gd name="T0" fmla="*/ 700 w 1053"/>
                <a:gd name="T1" fmla="*/ 105 h 1018"/>
                <a:gd name="T2" fmla="*/ 679 w 1053"/>
                <a:gd name="T3" fmla="*/ 149 h 1018"/>
                <a:gd name="T4" fmla="*/ 740 w 1053"/>
                <a:gd name="T5" fmla="*/ 74 h 1018"/>
                <a:gd name="T6" fmla="*/ 906 w 1053"/>
                <a:gd name="T7" fmla="*/ 22 h 1018"/>
                <a:gd name="T8" fmla="*/ 937 w 1053"/>
                <a:gd name="T9" fmla="*/ 149 h 1018"/>
                <a:gd name="T10" fmla="*/ 977 w 1053"/>
                <a:gd name="T11" fmla="*/ 187 h 1018"/>
                <a:gd name="T12" fmla="*/ 953 w 1053"/>
                <a:gd name="T13" fmla="*/ 254 h 1018"/>
                <a:gd name="T14" fmla="*/ 932 w 1053"/>
                <a:gd name="T15" fmla="*/ 310 h 1018"/>
                <a:gd name="T16" fmla="*/ 989 w 1053"/>
                <a:gd name="T17" fmla="*/ 370 h 1018"/>
                <a:gd name="T18" fmla="*/ 1036 w 1053"/>
                <a:gd name="T19" fmla="*/ 469 h 1018"/>
                <a:gd name="T20" fmla="*/ 984 w 1053"/>
                <a:gd name="T21" fmla="*/ 540 h 1018"/>
                <a:gd name="T22" fmla="*/ 918 w 1053"/>
                <a:gd name="T23" fmla="*/ 559 h 1018"/>
                <a:gd name="T24" fmla="*/ 856 w 1053"/>
                <a:gd name="T25" fmla="*/ 602 h 1018"/>
                <a:gd name="T26" fmla="*/ 788 w 1053"/>
                <a:gd name="T27" fmla="*/ 599 h 1018"/>
                <a:gd name="T28" fmla="*/ 828 w 1053"/>
                <a:gd name="T29" fmla="*/ 651 h 1018"/>
                <a:gd name="T30" fmla="*/ 795 w 1053"/>
                <a:gd name="T31" fmla="*/ 691 h 1018"/>
                <a:gd name="T32" fmla="*/ 724 w 1053"/>
                <a:gd name="T33" fmla="*/ 710 h 1018"/>
                <a:gd name="T34" fmla="*/ 674 w 1053"/>
                <a:gd name="T35" fmla="*/ 765 h 1018"/>
                <a:gd name="T36" fmla="*/ 632 w 1053"/>
                <a:gd name="T37" fmla="*/ 793 h 1018"/>
                <a:gd name="T38" fmla="*/ 632 w 1053"/>
                <a:gd name="T39" fmla="*/ 850 h 1018"/>
                <a:gd name="T40" fmla="*/ 577 w 1053"/>
                <a:gd name="T41" fmla="*/ 878 h 1018"/>
                <a:gd name="T42" fmla="*/ 570 w 1053"/>
                <a:gd name="T43" fmla="*/ 902 h 1018"/>
                <a:gd name="T44" fmla="*/ 627 w 1053"/>
                <a:gd name="T45" fmla="*/ 928 h 1018"/>
                <a:gd name="T46" fmla="*/ 646 w 1053"/>
                <a:gd name="T47" fmla="*/ 1002 h 1018"/>
                <a:gd name="T48" fmla="*/ 587 w 1053"/>
                <a:gd name="T49" fmla="*/ 1018 h 1018"/>
                <a:gd name="T50" fmla="*/ 516 w 1053"/>
                <a:gd name="T51" fmla="*/ 980 h 1018"/>
                <a:gd name="T52" fmla="*/ 483 w 1053"/>
                <a:gd name="T53" fmla="*/ 949 h 1018"/>
                <a:gd name="T54" fmla="*/ 390 w 1053"/>
                <a:gd name="T55" fmla="*/ 983 h 1018"/>
                <a:gd name="T56" fmla="*/ 319 w 1053"/>
                <a:gd name="T57" fmla="*/ 964 h 1018"/>
                <a:gd name="T58" fmla="*/ 270 w 1053"/>
                <a:gd name="T59" fmla="*/ 957 h 1018"/>
                <a:gd name="T60" fmla="*/ 236 w 1053"/>
                <a:gd name="T61" fmla="*/ 949 h 1018"/>
                <a:gd name="T62" fmla="*/ 168 w 1053"/>
                <a:gd name="T63" fmla="*/ 954 h 1018"/>
                <a:gd name="T64" fmla="*/ 135 w 1053"/>
                <a:gd name="T65" fmla="*/ 909 h 1018"/>
                <a:gd name="T66" fmla="*/ 90 w 1053"/>
                <a:gd name="T67" fmla="*/ 777 h 1018"/>
                <a:gd name="T68" fmla="*/ 132 w 1053"/>
                <a:gd name="T69" fmla="*/ 727 h 1018"/>
                <a:gd name="T70" fmla="*/ 203 w 1053"/>
                <a:gd name="T71" fmla="*/ 680 h 1018"/>
                <a:gd name="T72" fmla="*/ 227 w 1053"/>
                <a:gd name="T73" fmla="*/ 647 h 1018"/>
                <a:gd name="T74" fmla="*/ 234 w 1053"/>
                <a:gd name="T75" fmla="*/ 609 h 1018"/>
                <a:gd name="T76" fmla="*/ 255 w 1053"/>
                <a:gd name="T77" fmla="*/ 571 h 1018"/>
                <a:gd name="T78" fmla="*/ 213 w 1053"/>
                <a:gd name="T79" fmla="*/ 514 h 1018"/>
                <a:gd name="T80" fmla="*/ 154 w 1053"/>
                <a:gd name="T81" fmla="*/ 512 h 1018"/>
                <a:gd name="T82" fmla="*/ 87 w 1053"/>
                <a:gd name="T83" fmla="*/ 519 h 1018"/>
                <a:gd name="T84" fmla="*/ 94 w 1053"/>
                <a:gd name="T85" fmla="*/ 455 h 1018"/>
                <a:gd name="T86" fmla="*/ 9 w 1053"/>
                <a:gd name="T87" fmla="*/ 334 h 1018"/>
                <a:gd name="T88" fmla="*/ 5 w 1053"/>
                <a:gd name="T89" fmla="*/ 280 h 1018"/>
                <a:gd name="T90" fmla="*/ 38 w 1053"/>
                <a:gd name="T91" fmla="*/ 220 h 1018"/>
                <a:gd name="T92" fmla="*/ 24 w 1053"/>
                <a:gd name="T93" fmla="*/ 154 h 1018"/>
                <a:gd name="T94" fmla="*/ 61 w 1053"/>
                <a:gd name="T95" fmla="*/ 149 h 1018"/>
                <a:gd name="T96" fmla="*/ 135 w 1053"/>
                <a:gd name="T97" fmla="*/ 166 h 1018"/>
                <a:gd name="T98" fmla="*/ 208 w 1053"/>
                <a:gd name="T99" fmla="*/ 119 h 1018"/>
                <a:gd name="T100" fmla="*/ 265 w 1053"/>
                <a:gd name="T101" fmla="*/ 123 h 1018"/>
                <a:gd name="T102" fmla="*/ 296 w 1053"/>
                <a:gd name="T103" fmla="*/ 126 h 1018"/>
                <a:gd name="T104" fmla="*/ 331 w 1053"/>
                <a:gd name="T105" fmla="*/ 121 h 1018"/>
                <a:gd name="T106" fmla="*/ 355 w 1053"/>
                <a:gd name="T107" fmla="*/ 36 h 1018"/>
                <a:gd name="T108" fmla="*/ 416 w 1053"/>
                <a:gd name="T109" fmla="*/ 10 h 1018"/>
                <a:gd name="T110" fmla="*/ 492 w 1053"/>
                <a:gd name="T111" fmla="*/ 67 h 1018"/>
                <a:gd name="T112" fmla="*/ 527 w 1053"/>
                <a:gd name="T113" fmla="*/ 105 h 1018"/>
                <a:gd name="T114" fmla="*/ 558 w 1053"/>
                <a:gd name="T115" fmla="*/ 88 h 1018"/>
                <a:gd name="T116" fmla="*/ 594 w 1053"/>
                <a:gd name="T117" fmla="*/ 95 h 1018"/>
                <a:gd name="T118" fmla="*/ 667 w 1053"/>
                <a:gd name="T119" fmla="*/ 6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3" h="1018">
                  <a:moveTo>
                    <a:pt x="679" y="45"/>
                  </a:moveTo>
                  <a:lnTo>
                    <a:pt x="679" y="45"/>
                  </a:lnTo>
                  <a:lnTo>
                    <a:pt x="681" y="43"/>
                  </a:lnTo>
                  <a:lnTo>
                    <a:pt x="691" y="29"/>
                  </a:lnTo>
                  <a:lnTo>
                    <a:pt x="707" y="36"/>
                  </a:lnTo>
                  <a:lnTo>
                    <a:pt x="712" y="41"/>
                  </a:lnTo>
                  <a:lnTo>
                    <a:pt x="714" y="48"/>
                  </a:lnTo>
                  <a:lnTo>
                    <a:pt x="717" y="52"/>
                  </a:lnTo>
                  <a:lnTo>
                    <a:pt x="707" y="74"/>
                  </a:lnTo>
                  <a:lnTo>
                    <a:pt x="707" y="76"/>
                  </a:lnTo>
                  <a:lnTo>
                    <a:pt x="705" y="90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05" y="100"/>
                  </a:lnTo>
                  <a:lnTo>
                    <a:pt x="700" y="105"/>
                  </a:lnTo>
                  <a:lnTo>
                    <a:pt x="698" y="105"/>
                  </a:lnTo>
                  <a:lnTo>
                    <a:pt x="695" y="105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5"/>
                  </a:lnTo>
                  <a:lnTo>
                    <a:pt x="674" y="114"/>
                  </a:lnTo>
                  <a:lnTo>
                    <a:pt x="669" y="119"/>
                  </a:lnTo>
                  <a:lnTo>
                    <a:pt x="667" y="123"/>
                  </a:lnTo>
                  <a:lnTo>
                    <a:pt x="672" y="128"/>
                  </a:lnTo>
                  <a:lnTo>
                    <a:pt x="677" y="135"/>
                  </a:lnTo>
                  <a:lnTo>
                    <a:pt x="677" y="140"/>
                  </a:lnTo>
                  <a:lnTo>
                    <a:pt x="674" y="145"/>
                  </a:lnTo>
                  <a:lnTo>
                    <a:pt x="672" y="154"/>
                  </a:lnTo>
                  <a:lnTo>
                    <a:pt x="679" y="149"/>
                  </a:lnTo>
                  <a:lnTo>
                    <a:pt x="691" y="145"/>
                  </a:lnTo>
                  <a:lnTo>
                    <a:pt x="705" y="142"/>
                  </a:lnTo>
                  <a:lnTo>
                    <a:pt x="714" y="147"/>
                  </a:lnTo>
                  <a:lnTo>
                    <a:pt x="724" y="140"/>
                  </a:lnTo>
                  <a:lnTo>
                    <a:pt x="738" y="121"/>
                  </a:lnTo>
                  <a:lnTo>
                    <a:pt x="755" y="107"/>
                  </a:lnTo>
                  <a:lnTo>
                    <a:pt x="762" y="100"/>
                  </a:lnTo>
                  <a:lnTo>
                    <a:pt x="759" y="90"/>
                  </a:lnTo>
                  <a:lnTo>
                    <a:pt x="757" y="88"/>
                  </a:lnTo>
                  <a:lnTo>
                    <a:pt x="752" y="90"/>
                  </a:lnTo>
                  <a:lnTo>
                    <a:pt x="750" y="90"/>
                  </a:lnTo>
                  <a:lnTo>
                    <a:pt x="748" y="88"/>
                  </a:lnTo>
                  <a:lnTo>
                    <a:pt x="745" y="81"/>
                  </a:lnTo>
                  <a:lnTo>
                    <a:pt x="745" y="81"/>
                  </a:lnTo>
                  <a:lnTo>
                    <a:pt x="740" y="74"/>
                  </a:lnTo>
                  <a:lnTo>
                    <a:pt x="740" y="69"/>
                  </a:lnTo>
                  <a:lnTo>
                    <a:pt x="740" y="62"/>
                  </a:lnTo>
                  <a:lnTo>
                    <a:pt x="748" y="55"/>
                  </a:lnTo>
                  <a:lnTo>
                    <a:pt x="755" y="43"/>
                  </a:lnTo>
                  <a:lnTo>
                    <a:pt x="764" y="33"/>
                  </a:lnTo>
                  <a:lnTo>
                    <a:pt x="771" y="29"/>
                  </a:lnTo>
                  <a:lnTo>
                    <a:pt x="781" y="29"/>
                  </a:lnTo>
                  <a:lnTo>
                    <a:pt x="790" y="24"/>
                  </a:lnTo>
                  <a:lnTo>
                    <a:pt x="814" y="5"/>
                  </a:lnTo>
                  <a:lnTo>
                    <a:pt x="833" y="0"/>
                  </a:lnTo>
                  <a:lnTo>
                    <a:pt x="852" y="0"/>
                  </a:lnTo>
                  <a:lnTo>
                    <a:pt x="897" y="7"/>
                  </a:lnTo>
                  <a:lnTo>
                    <a:pt x="901" y="10"/>
                  </a:lnTo>
                  <a:lnTo>
                    <a:pt x="904" y="12"/>
                  </a:lnTo>
                  <a:lnTo>
                    <a:pt x="906" y="22"/>
                  </a:lnTo>
                  <a:lnTo>
                    <a:pt x="904" y="29"/>
                  </a:lnTo>
                  <a:lnTo>
                    <a:pt x="897" y="38"/>
                  </a:lnTo>
                  <a:lnTo>
                    <a:pt x="897" y="43"/>
                  </a:lnTo>
                  <a:lnTo>
                    <a:pt x="904" y="52"/>
                  </a:lnTo>
                  <a:lnTo>
                    <a:pt x="913" y="62"/>
                  </a:lnTo>
                  <a:lnTo>
                    <a:pt x="923" y="74"/>
                  </a:lnTo>
                  <a:lnTo>
                    <a:pt x="913" y="95"/>
                  </a:lnTo>
                  <a:lnTo>
                    <a:pt x="908" y="112"/>
                  </a:lnTo>
                  <a:lnTo>
                    <a:pt x="908" y="126"/>
                  </a:lnTo>
                  <a:lnTo>
                    <a:pt x="911" y="133"/>
                  </a:lnTo>
                  <a:lnTo>
                    <a:pt x="934" y="135"/>
                  </a:lnTo>
                  <a:lnTo>
                    <a:pt x="939" y="140"/>
                  </a:lnTo>
                  <a:lnTo>
                    <a:pt x="939" y="142"/>
                  </a:lnTo>
                  <a:lnTo>
                    <a:pt x="937" y="147"/>
                  </a:lnTo>
                  <a:lnTo>
                    <a:pt x="937" y="149"/>
                  </a:lnTo>
                  <a:lnTo>
                    <a:pt x="934" y="152"/>
                  </a:lnTo>
                  <a:lnTo>
                    <a:pt x="934" y="152"/>
                  </a:lnTo>
                  <a:lnTo>
                    <a:pt x="937" y="154"/>
                  </a:lnTo>
                  <a:lnTo>
                    <a:pt x="937" y="159"/>
                  </a:lnTo>
                  <a:lnTo>
                    <a:pt x="937" y="161"/>
                  </a:lnTo>
                  <a:lnTo>
                    <a:pt x="937" y="164"/>
                  </a:lnTo>
                  <a:lnTo>
                    <a:pt x="937" y="166"/>
                  </a:lnTo>
                  <a:lnTo>
                    <a:pt x="937" y="166"/>
                  </a:lnTo>
                  <a:lnTo>
                    <a:pt x="939" y="168"/>
                  </a:lnTo>
                  <a:lnTo>
                    <a:pt x="942" y="168"/>
                  </a:lnTo>
                  <a:lnTo>
                    <a:pt x="944" y="166"/>
                  </a:lnTo>
                  <a:lnTo>
                    <a:pt x="946" y="164"/>
                  </a:lnTo>
                  <a:lnTo>
                    <a:pt x="949" y="164"/>
                  </a:lnTo>
                  <a:lnTo>
                    <a:pt x="956" y="166"/>
                  </a:lnTo>
                  <a:lnTo>
                    <a:pt x="977" y="187"/>
                  </a:lnTo>
                  <a:lnTo>
                    <a:pt x="979" y="187"/>
                  </a:lnTo>
                  <a:lnTo>
                    <a:pt x="979" y="192"/>
                  </a:lnTo>
                  <a:lnTo>
                    <a:pt x="984" y="199"/>
                  </a:lnTo>
                  <a:lnTo>
                    <a:pt x="986" y="209"/>
                  </a:lnTo>
                  <a:lnTo>
                    <a:pt x="989" y="211"/>
                  </a:lnTo>
                  <a:lnTo>
                    <a:pt x="991" y="216"/>
                  </a:lnTo>
                  <a:lnTo>
                    <a:pt x="986" y="218"/>
                  </a:lnTo>
                  <a:lnTo>
                    <a:pt x="984" y="223"/>
                  </a:lnTo>
                  <a:lnTo>
                    <a:pt x="982" y="228"/>
                  </a:lnTo>
                  <a:lnTo>
                    <a:pt x="982" y="232"/>
                  </a:lnTo>
                  <a:lnTo>
                    <a:pt x="977" y="239"/>
                  </a:lnTo>
                  <a:lnTo>
                    <a:pt x="972" y="247"/>
                  </a:lnTo>
                  <a:lnTo>
                    <a:pt x="965" y="249"/>
                  </a:lnTo>
                  <a:lnTo>
                    <a:pt x="960" y="251"/>
                  </a:lnTo>
                  <a:lnTo>
                    <a:pt x="953" y="254"/>
                  </a:lnTo>
                  <a:lnTo>
                    <a:pt x="951" y="254"/>
                  </a:lnTo>
                  <a:lnTo>
                    <a:pt x="949" y="254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4" y="254"/>
                  </a:lnTo>
                  <a:lnTo>
                    <a:pt x="944" y="256"/>
                  </a:lnTo>
                  <a:lnTo>
                    <a:pt x="944" y="256"/>
                  </a:lnTo>
                  <a:lnTo>
                    <a:pt x="944" y="258"/>
                  </a:lnTo>
                  <a:lnTo>
                    <a:pt x="934" y="261"/>
                  </a:lnTo>
                  <a:lnTo>
                    <a:pt x="930" y="263"/>
                  </a:lnTo>
                  <a:lnTo>
                    <a:pt x="927" y="270"/>
                  </a:lnTo>
                  <a:lnTo>
                    <a:pt x="925" y="277"/>
                  </a:lnTo>
                  <a:lnTo>
                    <a:pt x="925" y="284"/>
                  </a:lnTo>
                  <a:lnTo>
                    <a:pt x="927" y="291"/>
                  </a:lnTo>
                  <a:lnTo>
                    <a:pt x="932" y="310"/>
                  </a:lnTo>
                  <a:lnTo>
                    <a:pt x="939" y="318"/>
                  </a:lnTo>
                  <a:lnTo>
                    <a:pt x="949" y="322"/>
                  </a:lnTo>
                  <a:lnTo>
                    <a:pt x="956" y="325"/>
                  </a:lnTo>
                  <a:lnTo>
                    <a:pt x="960" y="325"/>
                  </a:lnTo>
                  <a:lnTo>
                    <a:pt x="968" y="332"/>
                  </a:lnTo>
                  <a:lnTo>
                    <a:pt x="972" y="334"/>
                  </a:lnTo>
                  <a:lnTo>
                    <a:pt x="982" y="336"/>
                  </a:lnTo>
                  <a:lnTo>
                    <a:pt x="984" y="339"/>
                  </a:lnTo>
                  <a:lnTo>
                    <a:pt x="986" y="344"/>
                  </a:lnTo>
                  <a:lnTo>
                    <a:pt x="986" y="346"/>
                  </a:lnTo>
                  <a:lnTo>
                    <a:pt x="984" y="355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9" y="367"/>
                  </a:lnTo>
                  <a:lnTo>
                    <a:pt x="989" y="370"/>
                  </a:lnTo>
                  <a:lnTo>
                    <a:pt x="994" y="386"/>
                  </a:lnTo>
                  <a:lnTo>
                    <a:pt x="996" y="393"/>
                  </a:lnTo>
                  <a:lnTo>
                    <a:pt x="1010" y="398"/>
                  </a:lnTo>
                  <a:lnTo>
                    <a:pt x="1024" y="407"/>
                  </a:lnTo>
                  <a:lnTo>
                    <a:pt x="1027" y="412"/>
                  </a:lnTo>
                  <a:lnTo>
                    <a:pt x="1029" y="417"/>
                  </a:lnTo>
                  <a:lnTo>
                    <a:pt x="1031" y="422"/>
                  </a:lnTo>
                  <a:lnTo>
                    <a:pt x="1036" y="424"/>
                  </a:lnTo>
                  <a:lnTo>
                    <a:pt x="1050" y="429"/>
                  </a:lnTo>
                  <a:lnTo>
                    <a:pt x="1053" y="431"/>
                  </a:lnTo>
                  <a:lnTo>
                    <a:pt x="1053" y="436"/>
                  </a:lnTo>
                  <a:lnTo>
                    <a:pt x="1050" y="443"/>
                  </a:lnTo>
                  <a:lnTo>
                    <a:pt x="1046" y="455"/>
                  </a:lnTo>
                  <a:lnTo>
                    <a:pt x="1036" y="467"/>
                  </a:lnTo>
                  <a:lnTo>
                    <a:pt x="1036" y="469"/>
                  </a:lnTo>
                  <a:lnTo>
                    <a:pt x="1039" y="481"/>
                  </a:lnTo>
                  <a:lnTo>
                    <a:pt x="1041" y="490"/>
                  </a:lnTo>
                  <a:lnTo>
                    <a:pt x="1043" y="497"/>
                  </a:lnTo>
                  <a:lnTo>
                    <a:pt x="1034" y="505"/>
                  </a:lnTo>
                  <a:lnTo>
                    <a:pt x="1029" y="516"/>
                  </a:lnTo>
                  <a:lnTo>
                    <a:pt x="1029" y="516"/>
                  </a:lnTo>
                  <a:lnTo>
                    <a:pt x="1027" y="516"/>
                  </a:lnTo>
                  <a:lnTo>
                    <a:pt x="1022" y="512"/>
                  </a:lnTo>
                  <a:lnTo>
                    <a:pt x="1020" y="512"/>
                  </a:lnTo>
                  <a:lnTo>
                    <a:pt x="1010" y="516"/>
                  </a:lnTo>
                  <a:lnTo>
                    <a:pt x="998" y="521"/>
                  </a:lnTo>
                  <a:lnTo>
                    <a:pt x="996" y="526"/>
                  </a:lnTo>
                  <a:lnTo>
                    <a:pt x="991" y="535"/>
                  </a:lnTo>
                  <a:lnTo>
                    <a:pt x="986" y="540"/>
                  </a:lnTo>
                  <a:lnTo>
                    <a:pt x="984" y="540"/>
                  </a:lnTo>
                  <a:lnTo>
                    <a:pt x="977" y="540"/>
                  </a:lnTo>
                  <a:lnTo>
                    <a:pt x="975" y="542"/>
                  </a:lnTo>
                  <a:lnTo>
                    <a:pt x="975" y="547"/>
                  </a:lnTo>
                  <a:lnTo>
                    <a:pt x="975" y="549"/>
                  </a:lnTo>
                  <a:lnTo>
                    <a:pt x="977" y="549"/>
                  </a:lnTo>
                  <a:lnTo>
                    <a:pt x="977" y="552"/>
                  </a:lnTo>
                  <a:lnTo>
                    <a:pt x="968" y="559"/>
                  </a:lnTo>
                  <a:lnTo>
                    <a:pt x="958" y="557"/>
                  </a:lnTo>
                  <a:lnTo>
                    <a:pt x="946" y="549"/>
                  </a:lnTo>
                  <a:lnTo>
                    <a:pt x="934" y="549"/>
                  </a:lnTo>
                  <a:lnTo>
                    <a:pt x="932" y="552"/>
                  </a:lnTo>
                  <a:lnTo>
                    <a:pt x="927" y="557"/>
                  </a:lnTo>
                  <a:lnTo>
                    <a:pt x="925" y="557"/>
                  </a:lnTo>
                  <a:lnTo>
                    <a:pt x="923" y="559"/>
                  </a:lnTo>
                  <a:lnTo>
                    <a:pt x="918" y="559"/>
                  </a:lnTo>
                  <a:lnTo>
                    <a:pt x="916" y="559"/>
                  </a:lnTo>
                  <a:lnTo>
                    <a:pt x="904" y="566"/>
                  </a:lnTo>
                  <a:lnTo>
                    <a:pt x="904" y="566"/>
                  </a:lnTo>
                  <a:lnTo>
                    <a:pt x="894" y="568"/>
                  </a:lnTo>
                  <a:lnTo>
                    <a:pt x="885" y="576"/>
                  </a:lnTo>
                  <a:lnTo>
                    <a:pt x="880" y="578"/>
                  </a:lnTo>
                  <a:lnTo>
                    <a:pt x="873" y="578"/>
                  </a:lnTo>
                  <a:lnTo>
                    <a:pt x="868" y="580"/>
                  </a:lnTo>
                  <a:lnTo>
                    <a:pt x="868" y="583"/>
                  </a:lnTo>
                  <a:lnTo>
                    <a:pt x="868" y="585"/>
                  </a:lnTo>
                  <a:lnTo>
                    <a:pt x="868" y="587"/>
                  </a:lnTo>
                  <a:lnTo>
                    <a:pt x="866" y="592"/>
                  </a:lnTo>
                  <a:lnTo>
                    <a:pt x="861" y="599"/>
                  </a:lnTo>
                  <a:lnTo>
                    <a:pt x="859" y="599"/>
                  </a:lnTo>
                  <a:lnTo>
                    <a:pt x="856" y="602"/>
                  </a:lnTo>
                  <a:lnTo>
                    <a:pt x="835" y="594"/>
                  </a:lnTo>
                  <a:lnTo>
                    <a:pt x="833" y="592"/>
                  </a:lnTo>
                  <a:lnTo>
                    <a:pt x="833" y="590"/>
                  </a:lnTo>
                  <a:lnTo>
                    <a:pt x="830" y="585"/>
                  </a:lnTo>
                  <a:lnTo>
                    <a:pt x="828" y="583"/>
                  </a:lnTo>
                  <a:lnTo>
                    <a:pt x="823" y="580"/>
                  </a:lnTo>
                  <a:lnTo>
                    <a:pt x="816" y="578"/>
                  </a:lnTo>
                  <a:lnTo>
                    <a:pt x="809" y="580"/>
                  </a:lnTo>
                  <a:lnTo>
                    <a:pt x="804" y="580"/>
                  </a:lnTo>
                  <a:lnTo>
                    <a:pt x="800" y="578"/>
                  </a:lnTo>
                  <a:lnTo>
                    <a:pt x="795" y="576"/>
                  </a:lnTo>
                  <a:lnTo>
                    <a:pt x="788" y="583"/>
                  </a:lnTo>
                  <a:lnTo>
                    <a:pt x="788" y="587"/>
                  </a:lnTo>
                  <a:lnTo>
                    <a:pt x="788" y="592"/>
                  </a:lnTo>
                  <a:lnTo>
                    <a:pt x="788" y="599"/>
                  </a:lnTo>
                  <a:lnTo>
                    <a:pt x="785" y="613"/>
                  </a:lnTo>
                  <a:lnTo>
                    <a:pt x="785" y="623"/>
                  </a:lnTo>
                  <a:lnTo>
                    <a:pt x="788" y="625"/>
                  </a:lnTo>
                  <a:lnTo>
                    <a:pt x="790" y="628"/>
                  </a:lnTo>
                  <a:lnTo>
                    <a:pt x="792" y="628"/>
                  </a:lnTo>
                  <a:lnTo>
                    <a:pt x="797" y="628"/>
                  </a:lnTo>
                  <a:lnTo>
                    <a:pt x="811" y="623"/>
                  </a:lnTo>
                  <a:lnTo>
                    <a:pt x="814" y="625"/>
                  </a:lnTo>
                  <a:lnTo>
                    <a:pt x="816" y="628"/>
                  </a:lnTo>
                  <a:lnTo>
                    <a:pt x="818" y="630"/>
                  </a:lnTo>
                  <a:lnTo>
                    <a:pt x="818" y="632"/>
                  </a:lnTo>
                  <a:lnTo>
                    <a:pt x="821" y="642"/>
                  </a:lnTo>
                  <a:lnTo>
                    <a:pt x="821" y="647"/>
                  </a:lnTo>
                  <a:lnTo>
                    <a:pt x="823" y="649"/>
                  </a:lnTo>
                  <a:lnTo>
                    <a:pt x="828" y="651"/>
                  </a:lnTo>
                  <a:lnTo>
                    <a:pt x="830" y="656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3" y="675"/>
                  </a:lnTo>
                  <a:lnTo>
                    <a:pt x="833" y="682"/>
                  </a:lnTo>
                  <a:lnTo>
                    <a:pt x="833" y="684"/>
                  </a:lnTo>
                  <a:lnTo>
                    <a:pt x="830" y="687"/>
                  </a:lnTo>
                  <a:lnTo>
                    <a:pt x="828" y="687"/>
                  </a:lnTo>
                  <a:lnTo>
                    <a:pt x="826" y="687"/>
                  </a:lnTo>
                  <a:lnTo>
                    <a:pt x="816" y="684"/>
                  </a:lnTo>
                  <a:lnTo>
                    <a:pt x="814" y="684"/>
                  </a:lnTo>
                  <a:lnTo>
                    <a:pt x="809" y="684"/>
                  </a:lnTo>
                  <a:lnTo>
                    <a:pt x="807" y="684"/>
                  </a:lnTo>
                  <a:lnTo>
                    <a:pt x="797" y="689"/>
                  </a:lnTo>
                  <a:lnTo>
                    <a:pt x="795" y="691"/>
                  </a:lnTo>
                  <a:lnTo>
                    <a:pt x="788" y="689"/>
                  </a:lnTo>
                  <a:lnTo>
                    <a:pt x="785" y="691"/>
                  </a:lnTo>
                  <a:lnTo>
                    <a:pt x="778" y="694"/>
                  </a:lnTo>
                  <a:lnTo>
                    <a:pt x="774" y="694"/>
                  </a:lnTo>
                  <a:lnTo>
                    <a:pt x="769" y="691"/>
                  </a:lnTo>
                  <a:lnTo>
                    <a:pt x="766" y="691"/>
                  </a:lnTo>
                  <a:lnTo>
                    <a:pt x="762" y="694"/>
                  </a:lnTo>
                  <a:lnTo>
                    <a:pt x="748" y="706"/>
                  </a:lnTo>
                  <a:lnTo>
                    <a:pt x="745" y="706"/>
                  </a:lnTo>
                  <a:lnTo>
                    <a:pt x="743" y="706"/>
                  </a:lnTo>
                  <a:lnTo>
                    <a:pt x="738" y="706"/>
                  </a:lnTo>
                  <a:lnTo>
                    <a:pt x="733" y="703"/>
                  </a:lnTo>
                  <a:lnTo>
                    <a:pt x="731" y="706"/>
                  </a:lnTo>
                  <a:lnTo>
                    <a:pt x="729" y="706"/>
                  </a:lnTo>
                  <a:lnTo>
                    <a:pt x="724" y="710"/>
                  </a:lnTo>
                  <a:lnTo>
                    <a:pt x="717" y="718"/>
                  </a:lnTo>
                  <a:lnTo>
                    <a:pt x="717" y="720"/>
                  </a:lnTo>
                  <a:lnTo>
                    <a:pt x="717" y="722"/>
                  </a:lnTo>
                  <a:lnTo>
                    <a:pt x="719" y="725"/>
                  </a:lnTo>
                  <a:lnTo>
                    <a:pt x="719" y="729"/>
                  </a:lnTo>
                  <a:lnTo>
                    <a:pt x="717" y="732"/>
                  </a:lnTo>
                  <a:lnTo>
                    <a:pt x="714" y="734"/>
                  </a:lnTo>
                  <a:lnTo>
                    <a:pt x="703" y="739"/>
                  </a:lnTo>
                  <a:lnTo>
                    <a:pt x="695" y="741"/>
                  </a:lnTo>
                  <a:lnTo>
                    <a:pt x="688" y="741"/>
                  </a:lnTo>
                  <a:lnTo>
                    <a:pt x="684" y="744"/>
                  </a:lnTo>
                  <a:lnTo>
                    <a:pt x="681" y="744"/>
                  </a:lnTo>
                  <a:lnTo>
                    <a:pt x="679" y="748"/>
                  </a:lnTo>
                  <a:lnTo>
                    <a:pt x="672" y="760"/>
                  </a:lnTo>
                  <a:lnTo>
                    <a:pt x="674" y="765"/>
                  </a:lnTo>
                  <a:lnTo>
                    <a:pt x="677" y="767"/>
                  </a:lnTo>
                  <a:lnTo>
                    <a:pt x="679" y="770"/>
                  </a:lnTo>
                  <a:lnTo>
                    <a:pt x="679" y="772"/>
                  </a:lnTo>
                  <a:lnTo>
                    <a:pt x="677" y="777"/>
                  </a:lnTo>
                  <a:lnTo>
                    <a:pt x="674" y="779"/>
                  </a:lnTo>
                  <a:lnTo>
                    <a:pt x="669" y="784"/>
                  </a:lnTo>
                  <a:lnTo>
                    <a:pt x="667" y="786"/>
                  </a:lnTo>
                  <a:lnTo>
                    <a:pt x="660" y="789"/>
                  </a:lnTo>
                  <a:lnTo>
                    <a:pt x="653" y="791"/>
                  </a:lnTo>
                  <a:lnTo>
                    <a:pt x="651" y="793"/>
                  </a:lnTo>
                  <a:lnTo>
                    <a:pt x="646" y="793"/>
                  </a:lnTo>
                  <a:lnTo>
                    <a:pt x="641" y="793"/>
                  </a:lnTo>
                  <a:lnTo>
                    <a:pt x="639" y="793"/>
                  </a:lnTo>
                  <a:lnTo>
                    <a:pt x="634" y="793"/>
                  </a:lnTo>
                  <a:lnTo>
                    <a:pt x="632" y="793"/>
                  </a:lnTo>
                  <a:lnTo>
                    <a:pt x="627" y="796"/>
                  </a:lnTo>
                  <a:lnTo>
                    <a:pt x="627" y="798"/>
                  </a:lnTo>
                  <a:lnTo>
                    <a:pt x="627" y="800"/>
                  </a:lnTo>
                  <a:lnTo>
                    <a:pt x="627" y="805"/>
                  </a:lnTo>
                  <a:lnTo>
                    <a:pt x="624" y="810"/>
                  </a:lnTo>
                  <a:lnTo>
                    <a:pt x="615" y="824"/>
                  </a:lnTo>
                  <a:lnTo>
                    <a:pt x="615" y="829"/>
                  </a:lnTo>
                  <a:lnTo>
                    <a:pt x="615" y="829"/>
                  </a:lnTo>
                  <a:lnTo>
                    <a:pt x="615" y="831"/>
                  </a:lnTo>
                  <a:lnTo>
                    <a:pt x="615" y="833"/>
                  </a:lnTo>
                  <a:lnTo>
                    <a:pt x="617" y="836"/>
                  </a:lnTo>
                  <a:lnTo>
                    <a:pt x="620" y="838"/>
                  </a:lnTo>
                  <a:lnTo>
                    <a:pt x="627" y="843"/>
                  </a:lnTo>
                  <a:lnTo>
                    <a:pt x="629" y="845"/>
                  </a:lnTo>
                  <a:lnTo>
                    <a:pt x="632" y="850"/>
                  </a:lnTo>
                  <a:lnTo>
                    <a:pt x="632" y="855"/>
                  </a:lnTo>
                  <a:lnTo>
                    <a:pt x="629" y="857"/>
                  </a:lnTo>
                  <a:lnTo>
                    <a:pt x="617" y="867"/>
                  </a:lnTo>
                  <a:lnTo>
                    <a:pt x="613" y="869"/>
                  </a:lnTo>
                  <a:lnTo>
                    <a:pt x="610" y="869"/>
                  </a:lnTo>
                  <a:lnTo>
                    <a:pt x="591" y="862"/>
                  </a:lnTo>
                  <a:lnTo>
                    <a:pt x="582" y="862"/>
                  </a:lnTo>
                  <a:lnTo>
                    <a:pt x="580" y="862"/>
                  </a:lnTo>
                  <a:lnTo>
                    <a:pt x="575" y="864"/>
                  </a:lnTo>
                  <a:lnTo>
                    <a:pt x="575" y="864"/>
                  </a:lnTo>
                  <a:lnTo>
                    <a:pt x="575" y="867"/>
                  </a:lnTo>
                  <a:lnTo>
                    <a:pt x="575" y="871"/>
                  </a:lnTo>
                  <a:lnTo>
                    <a:pt x="575" y="874"/>
                  </a:lnTo>
                  <a:lnTo>
                    <a:pt x="577" y="876"/>
                  </a:lnTo>
                  <a:lnTo>
                    <a:pt x="577" y="878"/>
                  </a:lnTo>
                  <a:lnTo>
                    <a:pt x="580" y="881"/>
                  </a:lnTo>
                  <a:lnTo>
                    <a:pt x="582" y="881"/>
                  </a:lnTo>
                  <a:lnTo>
                    <a:pt x="584" y="883"/>
                  </a:lnTo>
                  <a:lnTo>
                    <a:pt x="584" y="886"/>
                  </a:lnTo>
                  <a:lnTo>
                    <a:pt x="587" y="888"/>
                  </a:lnTo>
                  <a:lnTo>
                    <a:pt x="584" y="890"/>
                  </a:lnTo>
                  <a:lnTo>
                    <a:pt x="584" y="890"/>
                  </a:lnTo>
                  <a:lnTo>
                    <a:pt x="582" y="890"/>
                  </a:lnTo>
                  <a:lnTo>
                    <a:pt x="577" y="890"/>
                  </a:lnTo>
                  <a:lnTo>
                    <a:pt x="570" y="890"/>
                  </a:lnTo>
                  <a:lnTo>
                    <a:pt x="568" y="890"/>
                  </a:lnTo>
                  <a:lnTo>
                    <a:pt x="563" y="893"/>
                  </a:lnTo>
                  <a:lnTo>
                    <a:pt x="563" y="895"/>
                  </a:lnTo>
                  <a:lnTo>
                    <a:pt x="565" y="897"/>
                  </a:lnTo>
                  <a:lnTo>
                    <a:pt x="570" y="902"/>
                  </a:lnTo>
                  <a:lnTo>
                    <a:pt x="570" y="905"/>
                  </a:lnTo>
                  <a:lnTo>
                    <a:pt x="572" y="907"/>
                  </a:lnTo>
                  <a:lnTo>
                    <a:pt x="572" y="909"/>
                  </a:lnTo>
                  <a:lnTo>
                    <a:pt x="572" y="912"/>
                  </a:lnTo>
                  <a:lnTo>
                    <a:pt x="575" y="914"/>
                  </a:lnTo>
                  <a:lnTo>
                    <a:pt x="587" y="923"/>
                  </a:lnTo>
                  <a:lnTo>
                    <a:pt x="589" y="923"/>
                  </a:lnTo>
                  <a:lnTo>
                    <a:pt x="591" y="923"/>
                  </a:lnTo>
                  <a:lnTo>
                    <a:pt x="596" y="926"/>
                  </a:lnTo>
                  <a:lnTo>
                    <a:pt x="598" y="926"/>
                  </a:lnTo>
                  <a:lnTo>
                    <a:pt x="606" y="928"/>
                  </a:lnTo>
                  <a:lnTo>
                    <a:pt x="608" y="928"/>
                  </a:lnTo>
                  <a:lnTo>
                    <a:pt x="622" y="928"/>
                  </a:lnTo>
                  <a:lnTo>
                    <a:pt x="624" y="928"/>
                  </a:lnTo>
                  <a:lnTo>
                    <a:pt x="627" y="928"/>
                  </a:lnTo>
                  <a:lnTo>
                    <a:pt x="629" y="931"/>
                  </a:lnTo>
                  <a:lnTo>
                    <a:pt x="627" y="933"/>
                  </a:lnTo>
                  <a:lnTo>
                    <a:pt x="627" y="938"/>
                  </a:lnTo>
                  <a:lnTo>
                    <a:pt x="627" y="940"/>
                  </a:lnTo>
                  <a:lnTo>
                    <a:pt x="629" y="942"/>
                  </a:lnTo>
                  <a:lnTo>
                    <a:pt x="632" y="945"/>
                  </a:lnTo>
                  <a:lnTo>
                    <a:pt x="634" y="949"/>
                  </a:lnTo>
                  <a:lnTo>
                    <a:pt x="636" y="949"/>
                  </a:lnTo>
                  <a:lnTo>
                    <a:pt x="641" y="952"/>
                  </a:lnTo>
                  <a:lnTo>
                    <a:pt x="643" y="954"/>
                  </a:lnTo>
                  <a:lnTo>
                    <a:pt x="646" y="957"/>
                  </a:lnTo>
                  <a:lnTo>
                    <a:pt x="648" y="968"/>
                  </a:lnTo>
                  <a:lnTo>
                    <a:pt x="648" y="985"/>
                  </a:lnTo>
                  <a:lnTo>
                    <a:pt x="646" y="990"/>
                  </a:lnTo>
                  <a:lnTo>
                    <a:pt x="646" y="1002"/>
                  </a:lnTo>
                  <a:lnTo>
                    <a:pt x="646" y="1004"/>
                  </a:lnTo>
                  <a:lnTo>
                    <a:pt x="643" y="1004"/>
                  </a:lnTo>
                  <a:lnTo>
                    <a:pt x="641" y="1004"/>
                  </a:lnTo>
                  <a:lnTo>
                    <a:pt x="639" y="1002"/>
                  </a:lnTo>
                  <a:lnTo>
                    <a:pt x="636" y="999"/>
                  </a:lnTo>
                  <a:lnTo>
                    <a:pt x="636" y="997"/>
                  </a:lnTo>
                  <a:lnTo>
                    <a:pt x="634" y="994"/>
                  </a:lnTo>
                  <a:lnTo>
                    <a:pt x="632" y="992"/>
                  </a:lnTo>
                  <a:lnTo>
                    <a:pt x="624" y="992"/>
                  </a:lnTo>
                  <a:lnTo>
                    <a:pt x="620" y="994"/>
                  </a:lnTo>
                  <a:lnTo>
                    <a:pt x="617" y="997"/>
                  </a:lnTo>
                  <a:lnTo>
                    <a:pt x="613" y="1004"/>
                  </a:lnTo>
                  <a:lnTo>
                    <a:pt x="606" y="1013"/>
                  </a:lnTo>
                  <a:lnTo>
                    <a:pt x="596" y="1018"/>
                  </a:lnTo>
                  <a:lnTo>
                    <a:pt x="587" y="1018"/>
                  </a:lnTo>
                  <a:lnTo>
                    <a:pt x="582" y="1018"/>
                  </a:lnTo>
                  <a:lnTo>
                    <a:pt x="570" y="1009"/>
                  </a:lnTo>
                  <a:lnTo>
                    <a:pt x="565" y="1006"/>
                  </a:lnTo>
                  <a:lnTo>
                    <a:pt x="563" y="1004"/>
                  </a:lnTo>
                  <a:lnTo>
                    <a:pt x="561" y="1002"/>
                  </a:lnTo>
                  <a:lnTo>
                    <a:pt x="558" y="999"/>
                  </a:lnTo>
                  <a:lnTo>
                    <a:pt x="558" y="994"/>
                  </a:lnTo>
                  <a:lnTo>
                    <a:pt x="558" y="992"/>
                  </a:lnTo>
                  <a:lnTo>
                    <a:pt x="556" y="987"/>
                  </a:lnTo>
                  <a:lnTo>
                    <a:pt x="554" y="985"/>
                  </a:lnTo>
                  <a:lnTo>
                    <a:pt x="549" y="985"/>
                  </a:lnTo>
                  <a:lnTo>
                    <a:pt x="546" y="985"/>
                  </a:lnTo>
                  <a:lnTo>
                    <a:pt x="542" y="985"/>
                  </a:lnTo>
                  <a:lnTo>
                    <a:pt x="520" y="980"/>
                  </a:lnTo>
                  <a:lnTo>
                    <a:pt x="516" y="980"/>
                  </a:lnTo>
                  <a:lnTo>
                    <a:pt x="513" y="980"/>
                  </a:lnTo>
                  <a:lnTo>
                    <a:pt x="506" y="980"/>
                  </a:lnTo>
                  <a:lnTo>
                    <a:pt x="497" y="980"/>
                  </a:lnTo>
                  <a:lnTo>
                    <a:pt x="492" y="978"/>
                  </a:lnTo>
                  <a:lnTo>
                    <a:pt x="490" y="976"/>
                  </a:lnTo>
                  <a:lnTo>
                    <a:pt x="487" y="973"/>
                  </a:lnTo>
                  <a:lnTo>
                    <a:pt x="487" y="971"/>
                  </a:lnTo>
                  <a:lnTo>
                    <a:pt x="487" y="964"/>
                  </a:lnTo>
                  <a:lnTo>
                    <a:pt x="487" y="961"/>
                  </a:lnTo>
                  <a:lnTo>
                    <a:pt x="490" y="954"/>
                  </a:lnTo>
                  <a:lnTo>
                    <a:pt x="490" y="952"/>
                  </a:lnTo>
                  <a:lnTo>
                    <a:pt x="490" y="947"/>
                  </a:lnTo>
                  <a:lnTo>
                    <a:pt x="487" y="947"/>
                  </a:lnTo>
                  <a:lnTo>
                    <a:pt x="485" y="947"/>
                  </a:lnTo>
                  <a:lnTo>
                    <a:pt x="483" y="949"/>
                  </a:lnTo>
                  <a:lnTo>
                    <a:pt x="480" y="954"/>
                  </a:lnTo>
                  <a:lnTo>
                    <a:pt x="475" y="957"/>
                  </a:lnTo>
                  <a:lnTo>
                    <a:pt x="471" y="957"/>
                  </a:lnTo>
                  <a:lnTo>
                    <a:pt x="456" y="954"/>
                  </a:lnTo>
                  <a:lnTo>
                    <a:pt x="454" y="954"/>
                  </a:lnTo>
                  <a:lnTo>
                    <a:pt x="433" y="961"/>
                  </a:lnTo>
                  <a:lnTo>
                    <a:pt x="428" y="964"/>
                  </a:lnTo>
                  <a:lnTo>
                    <a:pt x="421" y="968"/>
                  </a:lnTo>
                  <a:lnTo>
                    <a:pt x="416" y="971"/>
                  </a:lnTo>
                  <a:lnTo>
                    <a:pt x="414" y="971"/>
                  </a:lnTo>
                  <a:lnTo>
                    <a:pt x="404" y="973"/>
                  </a:lnTo>
                  <a:lnTo>
                    <a:pt x="402" y="973"/>
                  </a:lnTo>
                  <a:lnTo>
                    <a:pt x="400" y="976"/>
                  </a:lnTo>
                  <a:lnTo>
                    <a:pt x="395" y="980"/>
                  </a:lnTo>
                  <a:lnTo>
                    <a:pt x="390" y="983"/>
                  </a:lnTo>
                  <a:lnTo>
                    <a:pt x="388" y="983"/>
                  </a:lnTo>
                  <a:lnTo>
                    <a:pt x="386" y="983"/>
                  </a:lnTo>
                  <a:lnTo>
                    <a:pt x="381" y="980"/>
                  </a:lnTo>
                  <a:lnTo>
                    <a:pt x="381" y="978"/>
                  </a:lnTo>
                  <a:lnTo>
                    <a:pt x="371" y="959"/>
                  </a:lnTo>
                  <a:lnTo>
                    <a:pt x="371" y="957"/>
                  </a:lnTo>
                  <a:lnTo>
                    <a:pt x="369" y="952"/>
                  </a:lnTo>
                  <a:lnTo>
                    <a:pt x="364" y="949"/>
                  </a:lnTo>
                  <a:lnTo>
                    <a:pt x="359" y="947"/>
                  </a:lnTo>
                  <a:lnTo>
                    <a:pt x="357" y="947"/>
                  </a:lnTo>
                  <a:lnTo>
                    <a:pt x="350" y="947"/>
                  </a:lnTo>
                  <a:lnTo>
                    <a:pt x="341" y="947"/>
                  </a:lnTo>
                  <a:lnTo>
                    <a:pt x="331" y="947"/>
                  </a:lnTo>
                  <a:lnTo>
                    <a:pt x="333" y="968"/>
                  </a:lnTo>
                  <a:lnTo>
                    <a:pt x="319" y="964"/>
                  </a:lnTo>
                  <a:lnTo>
                    <a:pt x="310" y="961"/>
                  </a:lnTo>
                  <a:lnTo>
                    <a:pt x="310" y="959"/>
                  </a:lnTo>
                  <a:lnTo>
                    <a:pt x="307" y="959"/>
                  </a:lnTo>
                  <a:lnTo>
                    <a:pt x="305" y="957"/>
                  </a:lnTo>
                  <a:lnTo>
                    <a:pt x="305" y="954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0" y="952"/>
                  </a:lnTo>
                  <a:lnTo>
                    <a:pt x="300" y="949"/>
                  </a:lnTo>
                  <a:lnTo>
                    <a:pt x="291" y="947"/>
                  </a:lnTo>
                  <a:lnTo>
                    <a:pt x="281" y="947"/>
                  </a:lnTo>
                  <a:lnTo>
                    <a:pt x="274" y="947"/>
                  </a:lnTo>
                  <a:lnTo>
                    <a:pt x="270" y="949"/>
                  </a:lnTo>
                  <a:lnTo>
                    <a:pt x="270" y="952"/>
                  </a:lnTo>
                  <a:lnTo>
                    <a:pt x="270" y="957"/>
                  </a:lnTo>
                  <a:lnTo>
                    <a:pt x="270" y="961"/>
                  </a:lnTo>
                  <a:lnTo>
                    <a:pt x="267" y="964"/>
                  </a:lnTo>
                  <a:lnTo>
                    <a:pt x="265" y="966"/>
                  </a:lnTo>
                  <a:lnTo>
                    <a:pt x="262" y="966"/>
                  </a:lnTo>
                  <a:lnTo>
                    <a:pt x="260" y="968"/>
                  </a:lnTo>
                  <a:lnTo>
                    <a:pt x="255" y="966"/>
                  </a:lnTo>
                  <a:lnTo>
                    <a:pt x="253" y="964"/>
                  </a:lnTo>
                  <a:lnTo>
                    <a:pt x="251" y="961"/>
                  </a:lnTo>
                  <a:lnTo>
                    <a:pt x="251" y="957"/>
                  </a:lnTo>
                  <a:lnTo>
                    <a:pt x="253" y="954"/>
                  </a:lnTo>
                  <a:lnTo>
                    <a:pt x="253" y="952"/>
                  </a:lnTo>
                  <a:lnTo>
                    <a:pt x="251" y="949"/>
                  </a:lnTo>
                  <a:lnTo>
                    <a:pt x="248" y="947"/>
                  </a:lnTo>
                  <a:lnTo>
                    <a:pt x="246" y="947"/>
                  </a:lnTo>
                  <a:lnTo>
                    <a:pt x="236" y="949"/>
                  </a:lnTo>
                  <a:lnTo>
                    <a:pt x="234" y="952"/>
                  </a:lnTo>
                  <a:lnTo>
                    <a:pt x="227" y="959"/>
                  </a:lnTo>
                  <a:lnTo>
                    <a:pt x="220" y="964"/>
                  </a:lnTo>
                  <a:lnTo>
                    <a:pt x="218" y="966"/>
                  </a:lnTo>
                  <a:lnTo>
                    <a:pt x="213" y="971"/>
                  </a:lnTo>
                  <a:lnTo>
                    <a:pt x="213" y="973"/>
                  </a:lnTo>
                  <a:lnTo>
                    <a:pt x="208" y="973"/>
                  </a:lnTo>
                  <a:lnTo>
                    <a:pt x="206" y="973"/>
                  </a:lnTo>
                  <a:lnTo>
                    <a:pt x="203" y="973"/>
                  </a:lnTo>
                  <a:lnTo>
                    <a:pt x="180" y="961"/>
                  </a:lnTo>
                  <a:lnTo>
                    <a:pt x="177" y="961"/>
                  </a:lnTo>
                  <a:lnTo>
                    <a:pt x="175" y="959"/>
                  </a:lnTo>
                  <a:lnTo>
                    <a:pt x="173" y="957"/>
                  </a:lnTo>
                  <a:lnTo>
                    <a:pt x="170" y="954"/>
                  </a:lnTo>
                  <a:lnTo>
                    <a:pt x="168" y="954"/>
                  </a:lnTo>
                  <a:lnTo>
                    <a:pt x="163" y="957"/>
                  </a:lnTo>
                  <a:lnTo>
                    <a:pt x="161" y="957"/>
                  </a:lnTo>
                  <a:lnTo>
                    <a:pt x="158" y="957"/>
                  </a:lnTo>
                  <a:lnTo>
                    <a:pt x="154" y="957"/>
                  </a:lnTo>
                  <a:lnTo>
                    <a:pt x="149" y="959"/>
                  </a:lnTo>
                  <a:lnTo>
                    <a:pt x="147" y="959"/>
                  </a:lnTo>
                  <a:lnTo>
                    <a:pt x="144" y="957"/>
                  </a:lnTo>
                  <a:lnTo>
                    <a:pt x="144" y="942"/>
                  </a:lnTo>
                  <a:lnTo>
                    <a:pt x="142" y="938"/>
                  </a:lnTo>
                  <a:lnTo>
                    <a:pt x="142" y="933"/>
                  </a:lnTo>
                  <a:lnTo>
                    <a:pt x="144" y="931"/>
                  </a:lnTo>
                  <a:lnTo>
                    <a:pt x="147" y="928"/>
                  </a:lnTo>
                  <a:lnTo>
                    <a:pt x="144" y="926"/>
                  </a:lnTo>
                  <a:lnTo>
                    <a:pt x="142" y="919"/>
                  </a:lnTo>
                  <a:lnTo>
                    <a:pt x="135" y="909"/>
                  </a:lnTo>
                  <a:lnTo>
                    <a:pt x="128" y="902"/>
                  </a:lnTo>
                  <a:lnTo>
                    <a:pt x="116" y="871"/>
                  </a:lnTo>
                  <a:lnTo>
                    <a:pt x="113" y="864"/>
                  </a:lnTo>
                  <a:lnTo>
                    <a:pt x="109" y="855"/>
                  </a:lnTo>
                  <a:lnTo>
                    <a:pt x="102" y="852"/>
                  </a:lnTo>
                  <a:lnTo>
                    <a:pt x="99" y="845"/>
                  </a:lnTo>
                  <a:lnTo>
                    <a:pt x="94" y="833"/>
                  </a:lnTo>
                  <a:lnTo>
                    <a:pt x="92" y="817"/>
                  </a:lnTo>
                  <a:lnTo>
                    <a:pt x="87" y="805"/>
                  </a:lnTo>
                  <a:lnTo>
                    <a:pt x="87" y="803"/>
                  </a:lnTo>
                  <a:lnTo>
                    <a:pt x="85" y="803"/>
                  </a:lnTo>
                  <a:lnTo>
                    <a:pt x="85" y="798"/>
                  </a:lnTo>
                  <a:lnTo>
                    <a:pt x="83" y="791"/>
                  </a:lnTo>
                  <a:lnTo>
                    <a:pt x="85" y="779"/>
                  </a:lnTo>
                  <a:lnTo>
                    <a:pt x="90" y="777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106" y="751"/>
                  </a:lnTo>
                  <a:lnTo>
                    <a:pt x="109" y="748"/>
                  </a:lnTo>
                  <a:lnTo>
                    <a:pt x="111" y="746"/>
                  </a:lnTo>
                  <a:lnTo>
                    <a:pt x="113" y="746"/>
                  </a:lnTo>
                  <a:lnTo>
                    <a:pt x="118" y="744"/>
                  </a:lnTo>
                  <a:lnTo>
                    <a:pt x="121" y="744"/>
                  </a:lnTo>
                  <a:lnTo>
                    <a:pt x="123" y="744"/>
                  </a:lnTo>
                  <a:lnTo>
                    <a:pt x="125" y="741"/>
                  </a:lnTo>
                  <a:lnTo>
                    <a:pt x="125" y="739"/>
                  </a:lnTo>
                  <a:lnTo>
                    <a:pt x="125" y="734"/>
                  </a:lnTo>
                  <a:lnTo>
                    <a:pt x="128" y="729"/>
                  </a:lnTo>
                  <a:lnTo>
                    <a:pt x="130" y="729"/>
                  </a:lnTo>
                  <a:lnTo>
                    <a:pt x="132" y="727"/>
                  </a:lnTo>
                  <a:lnTo>
                    <a:pt x="142" y="729"/>
                  </a:lnTo>
                  <a:lnTo>
                    <a:pt x="154" y="725"/>
                  </a:lnTo>
                  <a:lnTo>
                    <a:pt x="163" y="725"/>
                  </a:lnTo>
                  <a:lnTo>
                    <a:pt x="165" y="722"/>
                  </a:lnTo>
                  <a:lnTo>
                    <a:pt x="170" y="720"/>
                  </a:lnTo>
                  <a:lnTo>
                    <a:pt x="170" y="718"/>
                  </a:lnTo>
                  <a:lnTo>
                    <a:pt x="177" y="706"/>
                  </a:lnTo>
                  <a:lnTo>
                    <a:pt x="180" y="699"/>
                  </a:lnTo>
                  <a:lnTo>
                    <a:pt x="182" y="696"/>
                  </a:lnTo>
                  <a:lnTo>
                    <a:pt x="182" y="689"/>
                  </a:lnTo>
                  <a:lnTo>
                    <a:pt x="184" y="687"/>
                  </a:lnTo>
                  <a:lnTo>
                    <a:pt x="187" y="684"/>
                  </a:lnTo>
                  <a:lnTo>
                    <a:pt x="189" y="684"/>
                  </a:lnTo>
                  <a:lnTo>
                    <a:pt x="194" y="684"/>
                  </a:lnTo>
                  <a:lnTo>
                    <a:pt x="203" y="680"/>
                  </a:lnTo>
                  <a:lnTo>
                    <a:pt x="208" y="677"/>
                  </a:lnTo>
                  <a:lnTo>
                    <a:pt x="208" y="675"/>
                  </a:lnTo>
                  <a:lnTo>
                    <a:pt x="208" y="673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03" y="665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8" y="658"/>
                  </a:lnTo>
                  <a:lnTo>
                    <a:pt x="210" y="656"/>
                  </a:lnTo>
                  <a:lnTo>
                    <a:pt x="213" y="654"/>
                  </a:lnTo>
                  <a:lnTo>
                    <a:pt x="220" y="654"/>
                  </a:lnTo>
                  <a:lnTo>
                    <a:pt x="225" y="651"/>
                  </a:lnTo>
                  <a:lnTo>
                    <a:pt x="227" y="649"/>
                  </a:lnTo>
                  <a:lnTo>
                    <a:pt x="227" y="647"/>
                  </a:lnTo>
                  <a:lnTo>
                    <a:pt x="227" y="644"/>
                  </a:lnTo>
                  <a:lnTo>
                    <a:pt x="222" y="639"/>
                  </a:lnTo>
                  <a:lnTo>
                    <a:pt x="220" y="637"/>
                  </a:lnTo>
                  <a:lnTo>
                    <a:pt x="222" y="632"/>
                  </a:lnTo>
                  <a:lnTo>
                    <a:pt x="225" y="628"/>
                  </a:lnTo>
                  <a:lnTo>
                    <a:pt x="229" y="625"/>
                  </a:lnTo>
                  <a:lnTo>
                    <a:pt x="232" y="623"/>
                  </a:lnTo>
                  <a:lnTo>
                    <a:pt x="232" y="620"/>
                  </a:lnTo>
                  <a:lnTo>
                    <a:pt x="227" y="616"/>
                  </a:lnTo>
                  <a:lnTo>
                    <a:pt x="225" y="611"/>
                  </a:lnTo>
                  <a:lnTo>
                    <a:pt x="227" y="609"/>
                  </a:lnTo>
                  <a:lnTo>
                    <a:pt x="227" y="609"/>
                  </a:lnTo>
                  <a:lnTo>
                    <a:pt x="229" y="606"/>
                  </a:lnTo>
                  <a:lnTo>
                    <a:pt x="232" y="609"/>
                  </a:lnTo>
                  <a:lnTo>
                    <a:pt x="234" y="609"/>
                  </a:lnTo>
                  <a:lnTo>
                    <a:pt x="236" y="611"/>
                  </a:lnTo>
                  <a:lnTo>
                    <a:pt x="239" y="613"/>
                  </a:lnTo>
                  <a:lnTo>
                    <a:pt x="241" y="616"/>
                  </a:lnTo>
                  <a:lnTo>
                    <a:pt x="244" y="616"/>
                  </a:lnTo>
                  <a:lnTo>
                    <a:pt x="246" y="613"/>
                  </a:lnTo>
                  <a:lnTo>
                    <a:pt x="246" y="611"/>
                  </a:lnTo>
                  <a:lnTo>
                    <a:pt x="248" y="609"/>
                  </a:lnTo>
                  <a:lnTo>
                    <a:pt x="248" y="604"/>
                  </a:lnTo>
                  <a:lnTo>
                    <a:pt x="248" y="599"/>
                  </a:lnTo>
                  <a:lnTo>
                    <a:pt x="248" y="597"/>
                  </a:lnTo>
                  <a:lnTo>
                    <a:pt x="248" y="594"/>
                  </a:lnTo>
                  <a:lnTo>
                    <a:pt x="253" y="583"/>
                  </a:lnTo>
                  <a:lnTo>
                    <a:pt x="255" y="578"/>
                  </a:lnTo>
                  <a:lnTo>
                    <a:pt x="255" y="576"/>
                  </a:lnTo>
                  <a:lnTo>
                    <a:pt x="255" y="571"/>
                  </a:lnTo>
                  <a:lnTo>
                    <a:pt x="255" y="568"/>
                  </a:lnTo>
                  <a:lnTo>
                    <a:pt x="241" y="554"/>
                  </a:lnTo>
                  <a:lnTo>
                    <a:pt x="234" y="549"/>
                  </a:lnTo>
                  <a:lnTo>
                    <a:pt x="225" y="549"/>
                  </a:lnTo>
                  <a:lnTo>
                    <a:pt x="220" y="549"/>
                  </a:lnTo>
                  <a:lnTo>
                    <a:pt x="218" y="547"/>
                  </a:lnTo>
                  <a:lnTo>
                    <a:pt x="215" y="545"/>
                  </a:lnTo>
                  <a:lnTo>
                    <a:pt x="215" y="540"/>
                  </a:lnTo>
                  <a:lnTo>
                    <a:pt x="213" y="535"/>
                  </a:lnTo>
                  <a:lnTo>
                    <a:pt x="213" y="533"/>
                  </a:lnTo>
                  <a:lnTo>
                    <a:pt x="213" y="528"/>
                  </a:lnTo>
                  <a:lnTo>
                    <a:pt x="215" y="526"/>
                  </a:lnTo>
                  <a:lnTo>
                    <a:pt x="215" y="523"/>
                  </a:lnTo>
                  <a:lnTo>
                    <a:pt x="215" y="519"/>
                  </a:lnTo>
                  <a:lnTo>
                    <a:pt x="213" y="514"/>
                  </a:lnTo>
                  <a:lnTo>
                    <a:pt x="208" y="505"/>
                  </a:lnTo>
                  <a:lnTo>
                    <a:pt x="203" y="500"/>
                  </a:lnTo>
                  <a:lnTo>
                    <a:pt x="199" y="500"/>
                  </a:lnTo>
                  <a:lnTo>
                    <a:pt x="199" y="500"/>
                  </a:lnTo>
                  <a:lnTo>
                    <a:pt x="194" y="507"/>
                  </a:lnTo>
                  <a:lnTo>
                    <a:pt x="191" y="507"/>
                  </a:lnTo>
                  <a:lnTo>
                    <a:pt x="189" y="509"/>
                  </a:lnTo>
                  <a:lnTo>
                    <a:pt x="187" y="509"/>
                  </a:lnTo>
                  <a:lnTo>
                    <a:pt x="175" y="505"/>
                  </a:lnTo>
                  <a:lnTo>
                    <a:pt x="168" y="502"/>
                  </a:lnTo>
                  <a:lnTo>
                    <a:pt x="161" y="505"/>
                  </a:lnTo>
                  <a:lnTo>
                    <a:pt x="158" y="505"/>
                  </a:lnTo>
                  <a:lnTo>
                    <a:pt x="156" y="505"/>
                  </a:lnTo>
                  <a:lnTo>
                    <a:pt x="156" y="509"/>
                  </a:lnTo>
                  <a:lnTo>
                    <a:pt x="154" y="512"/>
                  </a:lnTo>
                  <a:lnTo>
                    <a:pt x="154" y="514"/>
                  </a:lnTo>
                  <a:lnTo>
                    <a:pt x="151" y="516"/>
                  </a:lnTo>
                  <a:lnTo>
                    <a:pt x="149" y="516"/>
                  </a:lnTo>
                  <a:lnTo>
                    <a:pt x="123" y="523"/>
                  </a:lnTo>
                  <a:lnTo>
                    <a:pt x="113" y="523"/>
                  </a:lnTo>
                  <a:lnTo>
                    <a:pt x="111" y="523"/>
                  </a:lnTo>
                  <a:lnTo>
                    <a:pt x="109" y="523"/>
                  </a:lnTo>
                  <a:lnTo>
                    <a:pt x="109" y="523"/>
                  </a:lnTo>
                  <a:lnTo>
                    <a:pt x="106" y="521"/>
                  </a:lnTo>
                  <a:lnTo>
                    <a:pt x="104" y="516"/>
                  </a:lnTo>
                  <a:lnTo>
                    <a:pt x="102" y="514"/>
                  </a:lnTo>
                  <a:lnTo>
                    <a:pt x="99" y="514"/>
                  </a:lnTo>
                  <a:lnTo>
                    <a:pt x="94" y="516"/>
                  </a:lnTo>
                  <a:lnTo>
                    <a:pt x="90" y="519"/>
                  </a:lnTo>
                  <a:lnTo>
                    <a:pt x="87" y="519"/>
                  </a:lnTo>
                  <a:lnTo>
                    <a:pt x="83" y="523"/>
                  </a:lnTo>
                  <a:lnTo>
                    <a:pt x="80" y="526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1"/>
                  </a:lnTo>
                  <a:lnTo>
                    <a:pt x="78" y="505"/>
                  </a:lnTo>
                  <a:lnTo>
                    <a:pt x="80" y="495"/>
                  </a:lnTo>
                  <a:lnTo>
                    <a:pt x="85" y="490"/>
                  </a:lnTo>
                  <a:lnTo>
                    <a:pt x="90" y="483"/>
                  </a:lnTo>
                  <a:lnTo>
                    <a:pt x="94" y="478"/>
                  </a:lnTo>
                  <a:lnTo>
                    <a:pt x="97" y="474"/>
                  </a:lnTo>
                  <a:lnTo>
                    <a:pt x="97" y="467"/>
                  </a:lnTo>
                  <a:lnTo>
                    <a:pt x="97" y="462"/>
                  </a:lnTo>
                  <a:lnTo>
                    <a:pt x="97" y="460"/>
                  </a:lnTo>
                  <a:lnTo>
                    <a:pt x="94" y="455"/>
                  </a:lnTo>
                  <a:lnTo>
                    <a:pt x="85" y="431"/>
                  </a:lnTo>
                  <a:lnTo>
                    <a:pt x="83" y="429"/>
                  </a:lnTo>
                  <a:lnTo>
                    <a:pt x="83" y="426"/>
                  </a:lnTo>
                  <a:lnTo>
                    <a:pt x="45" y="398"/>
                  </a:lnTo>
                  <a:lnTo>
                    <a:pt x="42" y="391"/>
                  </a:lnTo>
                  <a:lnTo>
                    <a:pt x="38" y="384"/>
                  </a:lnTo>
                  <a:lnTo>
                    <a:pt x="28" y="362"/>
                  </a:lnTo>
                  <a:lnTo>
                    <a:pt x="26" y="358"/>
                  </a:lnTo>
                  <a:lnTo>
                    <a:pt x="24" y="355"/>
                  </a:lnTo>
                  <a:lnTo>
                    <a:pt x="21" y="355"/>
                  </a:lnTo>
                  <a:lnTo>
                    <a:pt x="19" y="353"/>
                  </a:lnTo>
                  <a:lnTo>
                    <a:pt x="16" y="346"/>
                  </a:lnTo>
                  <a:lnTo>
                    <a:pt x="12" y="339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4" y="327"/>
                  </a:lnTo>
                  <a:lnTo>
                    <a:pt x="14" y="322"/>
                  </a:lnTo>
                  <a:lnTo>
                    <a:pt x="14" y="320"/>
                  </a:lnTo>
                  <a:lnTo>
                    <a:pt x="14" y="318"/>
                  </a:lnTo>
                  <a:lnTo>
                    <a:pt x="14" y="315"/>
                  </a:lnTo>
                  <a:lnTo>
                    <a:pt x="14" y="313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6" y="301"/>
                  </a:lnTo>
                  <a:lnTo>
                    <a:pt x="19" y="299"/>
                  </a:lnTo>
                  <a:lnTo>
                    <a:pt x="19" y="294"/>
                  </a:lnTo>
                  <a:lnTo>
                    <a:pt x="19" y="291"/>
                  </a:lnTo>
                  <a:lnTo>
                    <a:pt x="16" y="287"/>
                  </a:lnTo>
                  <a:lnTo>
                    <a:pt x="14" y="284"/>
                  </a:lnTo>
                  <a:lnTo>
                    <a:pt x="5" y="280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14" y="261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40" y="251"/>
                  </a:lnTo>
                  <a:lnTo>
                    <a:pt x="42" y="247"/>
                  </a:lnTo>
                  <a:lnTo>
                    <a:pt x="42" y="244"/>
                  </a:lnTo>
                  <a:lnTo>
                    <a:pt x="40" y="239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38" y="232"/>
                  </a:lnTo>
                  <a:lnTo>
                    <a:pt x="38" y="220"/>
                  </a:lnTo>
                  <a:lnTo>
                    <a:pt x="35" y="213"/>
                  </a:lnTo>
                  <a:lnTo>
                    <a:pt x="33" y="202"/>
                  </a:lnTo>
                  <a:lnTo>
                    <a:pt x="31" y="197"/>
                  </a:lnTo>
                  <a:lnTo>
                    <a:pt x="31" y="192"/>
                  </a:lnTo>
                  <a:lnTo>
                    <a:pt x="33" y="183"/>
                  </a:lnTo>
                  <a:lnTo>
                    <a:pt x="31" y="178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8" y="166"/>
                  </a:lnTo>
                  <a:lnTo>
                    <a:pt x="28" y="161"/>
                  </a:lnTo>
                  <a:lnTo>
                    <a:pt x="28" y="159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8" y="145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38"/>
                  </a:lnTo>
                  <a:lnTo>
                    <a:pt x="38" y="135"/>
                  </a:lnTo>
                  <a:lnTo>
                    <a:pt x="57" y="128"/>
                  </a:lnTo>
                  <a:lnTo>
                    <a:pt x="59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9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64" y="157"/>
                  </a:lnTo>
                  <a:lnTo>
                    <a:pt x="66" y="159"/>
                  </a:lnTo>
                  <a:lnTo>
                    <a:pt x="73" y="159"/>
                  </a:lnTo>
                  <a:lnTo>
                    <a:pt x="76" y="161"/>
                  </a:lnTo>
                  <a:lnTo>
                    <a:pt x="85" y="168"/>
                  </a:lnTo>
                  <a:lnTo>
                    <a:pt x="87" y="168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111" y="161"/>
                  </a:lnTo>
                  <a:lnTo>
                    <a:pt x="113" y="161"/>
                  </a:lnTo>
                  <a:lnTo>
                    <a:pt x="121" y="161"/>
                  </a:lnTo>
                  <a:lnTo>
                    <a:pt x="132" y="166"/>
                  </a:lnTo>
                  <a:lnTo>
                    <a:pt x="135" y="166"/>
                  </a:lnTo>
                  <a:lnTo>
                    <a:pt x="137" y="164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63" y="164"/>
                  </a:lnTo>
                  <a:lnTo>
                    <a:pt x="173" y="166"/>
                  </a:lnTo>
                  <a:lnTo>
                    <a:pt x="175" y="166"/>
                  </a:lnTo>
                  <a:lnTo>
                    <a:pt x="177" y="166"/>
                  </a:lnTo>
                  <a:lnTo>
                    <a:pt x="182" y="166"/>
                  </a:lnTo>
                  <a:lnTo>
                    <a:pt x="184" y="164"/>
                  </a:lnTo>
                  <a:lnTo>
                    <a:pt x="189" y="161"/>
                  </a:lnTo>
                  <a:lnTo>
                    <a:pt x="196" y="154"/>
                  </a:lnTo>
                  <a:lnTo>
                    <a:pt x="206" y="142"/>
                  </a:lnTo>
                  <a:lnTo>
                    <a:pt x="206" y="140"/>
                  </a:lnTo>
                  <a:lnTo>
                    <a:pt x="208" y="131"/>
                  </a:lnTo>
                  <a:lnTo>
                    <a:pt x="208" y="119"/>
                  </a:lnTo>
                  <a:lnTo>
                    <a:pt x="210" y="116"/>
                  </a:lnTo>
                  <a:lnTo>
                    <a:pt x="210" y="114"/>
                  </a:lnTo>
                  <a:lnTo>
                    <a:pt x="213" y="114"/>
                  </a:lnTo>
                  <a:lnTo>
                    <a:pt x="215" y="112"/>
                  </a:lnTo>
                  <a:lnTo>
                    <a:pt x="225" y="116"/>
                  </a:lnTo>
                  <a:lnTo>
                    <a:pt x="236" y="119"/>
                  </a:lnTo>
                  <a:lnTo>
                    <a:pt x="244" y="119"/>
                  </a:lnTo>
                  <a:lnTo>
                    <a:pt x="246" y="116"/>
                  </a:lnTo>
                  <a:lnTo>
                    <a:pt x="248" y="114"/>
                  </a:lnTo>
                  <a:lnTo>
                    <a:pt x="251" y="114"/>
                  </a:lnTo>
                  <a:lnTo>
                    <a:pt x="253" y="112"/>
                  </a:lnTo>
                  <a:lnTo>
                    <a:pt x="258" y="116"/>
                  </a:lnTo>
                  <a:lnTo>
                    <a:pt x="258" y="119"/>
                  </a:lnTo>
                  <a:lnTo>
                    <a:pt x="262" y="121"/>
                  </a:lnTo>
                  <a:lnTo>
                    <a:pt x="265" y="123"/>
                  </a:lnTo>
                  <a:lnTo>
                    <a:pt x="270" y="123"/>
                  </a:lnTo>
                  <a:lnTo>
                    <a:pt x="272" y="121"/>
                  </a:lnTo>
                  <a:lnTo>
                    <a:pt x="272" y="119"/>
                  </a:lnTo>
                  <a:lnTo>
                    <a:pt x="272" y="116"/>
                  </a:lnTo>
                  <a:lnTo>
                    <a:pt x="272" y="112"/>
                  </a:lnTo>
                  <a:lnTo>
                    <a:pt x="274" y="109"/>
                  </a:lnTo>
                  <a:lnTo>
                    <a:pt x="274" y="107"/>
                  </a:lnTo>
                  <a:lnTo>
                    <a:pt x="277" y="107"/>
                  </a:lnTo>
                  <a:lnTo>
                    <a:pt x="286" y="109"/>
                  </a:lnTo>
                  <a:lnTo>
                    <a:pt x="289" y="112"/>
                  </a:lnTo>
                  <a:lnTo>
                    <a:pt x="289" y="114"/>
                  </a:lnTo>
                  <a:lnTo>
                    <a:pt x="289" y="116"/>
                  </a:lnTo>
                  <a:lnTo>
                    <a:pt x="289" y="121"/>
                  </a:lnTo>
                  <a:lnTo>
                    <a:pt x="291" y="123"/>
                  </a:lnTo>
                  <a:lnTo>
                    <a:pt x="296" y="126"/>
                  </a:lnTo>
                  <a:lnTo>
                    <a:pt x="298" y="128"/>
                  </a:lnTo>
                  <a:lnTo>
                    <a:pt x="298" y="131"/>
                  </a:lnTo>
                  <a:lnTo>
                    <a:pt x="298" y="138"/>
                  </a:lnTo>
                  <a:lnTo>
                    <a:pt x="300" y="140"/>
                  </a:lnTo>
                  <a:lnTo>
                    <a:pt x="303" y="147"/>
                  </a:lnTo>
                  <a:lnTo>
                    <a:pt x="305" y="152"/>
                  </a:lnTo>
                  <a:lnTo>
                    <a:pt x="310" y="157"/>
                  </a:lnTo>
                  <a:lnTo>
                    <a:pt x="329" y="159"/>
                  </a:lnTo>
                  <a:lnTo>
                    <a:pt x="326" y="157"/>
                  </a:lnTo>
                  <a:lnTo>
                    <a:pt x="326" y="154"/>
                  </a:lnTo>
                  <a:lnTo>
                    <a:pt x="326" y="152"/>
                  </a:lnTo>
                  <a:lnTo>
                    <a:pt x="326" y="149"/>
                  </a:lnTo>
                  <a:lnTo>
                    <a:pt x="329" y="145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3"/>
                  </a:lnTo>
                  <a:lnTo>
                    <a:pt x="345" y="81"/>
                  </a:lnTo>
                  <a:lnTo>
                    <a:pt x="345" y="78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8" y="69"/>
                  </a:lnTo>
                  <a:lnTo>
                    <a:pt x="352" y="62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6"/>
                  </a:lnTo>
                  <a:lnTo>
                    <a:pt x="357" y="29"/>
                  </a:lnTo>
                  <a:lnTo>
                    <a:pt x="357" y="26"/>
                  </a:lnTo>
                  <a:lnTo>
                    <a:pt x="359" y="22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5"/>
                  </a:lnTo>
                  <a:lnTo>
                    <a:pt x="362" y="15"/>
                  </a:lnTo>
                  <a:lnTo>
                    <a:pt x="362" y="12"/>
                  </a:lnTo>
                  <a:lnTo>
                    <a:pt x="367" y="12"/>
                  </a:lnTo>
                  <a:lnTo>
                    <a:pt x="371" y="12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0" y="17"/>
                  </a:lnTo>
                  <a:lnTo>
                    <a:pt x="397" y="17"/>
                  </a:lnTo>
                  <a:lnTo>
                    <a:pt x="416" y="10"/>
                  </a:lnTo>
                  <a:lnTo>
                    <a:pt x="423" y="7"/>
                  </a:lnTo>
                  <a:lnTo>
                    <a:pt x="428" y="7"/>
                  </a:lnTo>
                  <a:lnTo>
                    <a:pt x="430" y="10"/>
                  </a:lnTo>
                  <a:lnTo>
                    <a:pt x="435" y="12"/>
                  </a:lnTo>
                  <a:lnTo>
                    <a:pt x="442" y="19"/>
                  </a:lnTo>
                  <a:lnTo>
                    <a:pt x="449" y="24"/>
                  </a:lnTo>
                  <a:lnTo>
                    <a:pt x="471" y="29"/>
                  </a:lnTo>
                  <a:lnTo>
                    <a:pt x="473" y="43"/>
                  </a:lnTo>
                  <a:lnTo>
                    <a:pt x="475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7" y="55"/>
                  </a:lnTo>
                  <a:lnTo>
                    <a:pt x="490" y="57"/>
                  </a:lnTo>
                  <a:lnTo>
                    <a:pt x="490" y="62"/>
                  </a:lnTo>
                  <a:lnTo>
                    <a:pt x="492" y="67"/>
                  </a:lnTo>
                  <a:lnTo>
                    <a:pt x="494" y="71"/>
                  </a:lnTo>
                  <a:lnTo>
                    <a:pt x="497" y="74"/>
                  </a:lnTo>
                  <a:lnTo>
                    <a:pt x="504" y="74"/>
                  </a:lnTo>
                  <a:lnTo>
                    <a:pt x="509" y="76"/>
                  </a:lnTo>
                  <a:lnTo>
                    <a:pt x="513" y="81"/>
                  </a:lnTo>
                  <a:lnTo>
                    <a:pt x="516" y="83"/>
                  </a:lnTo>
                  <a:lnTo>
                    <a:pt x="520" y="83"/>
                  </a:lnTo>
                  <a:lnTo>
                    <a:pt x="523" y="86"/>
                  </a:lnTo>
                  <a:lnTo>
                    <a:pt x="523" y="88"/>
                  </a:lnTo>
                  <a:lnTo>
                    <a:pt x="523" y="90"/>
                  </a:lnTo>
                  <a:lnTo>
                    <a:pt x="523" y="93"/>
                  </a:lnTo>
                  <a:lnTo>
                    <a:pt x="523" y="97"/>
                  </a:lnTo>
                  <a:lnTo>
                    <a:pt x="523" y="102"/>
                  </a:lnTo>
                  <a:lnTo>
                    <a:pt x="525" y="105"/>
                  </a:lnTo>
                  <a:lnTo>
                    <a:pt x="527" y="105"/>
                  </a:lnTo>
                  <a:lnTo>
                    <a:pt x="535" y="107"/>
                  </a:lnTo>
                  <a:lnTo>
                    <a:pt x="537" y="107"/>
                  </a:lnTo>
                  <a:lnTo>
                    <a:pt x="537" y="105"/>
                  </a:lnTo>
                  <a:lnTo>
                    <a:pt x="539" y="105"/>
                  </a:lnTo>
                  <a:lnTo>
                    <a:pt x="539" y="102"/>
                  </a:lnTo>
                  <a:lnTo>
                    <a:pt x="546" y="100"/>
                  </a:lnTo>
                  <a:lnTo>
                    <a:pt x="546" y="97"/>
                  </a:lnTo>
                  <a:lnTo>
                    <a:pt x="549" y="97"/>
                  </a:lnTo>
                  <a:lnTo>
                    <a:pt x="551" y="93"/>
                  </a:lnTo>
                  <a:lnTo>
                    <a:pt x="551" y="93"/>
                  </a:lnTo>
                  <a:lnTo>
                    <a:pt x="551" y="90"/>
                  </a:lnTo>
                  <a:lnTo>
                    <a:pt x="554" y="90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61" y="88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3" y="78"/>
                  </a:lnTo>
                  <a:lnTo>
                    <a:pt x="565" y="78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72" y="69"/>
                  </a:lnTo>
                  <a:lnTo>
                    <a:pt x="575" y="69"/>
                  </a:lnTo>
                  <a:lnTo>
                    <a:pt x="589" y="81"/>
                  </a:lnTo>
                  <a:lnTo>
                    <a:pt x="591" y="86"/>
                  </a:lnTo>
                  <a:lnTo>
                    <a:pt x="594" y="90"/>
                  </a:lnTo>
                  <a:lnTo>
                    <a:pt x="594" y="93"/>
                  </a:lnTo>
                  <a:lnTo>
                    <a:pt x="594" y="95"/>
                  </a:lnTo>
                  <a:lnTo>
                    <a:pt x="596" y="97"/>
                  </a:lnTo>
                  <a:lnTo>
                    <a:pt x="598" y="97"/>
                  </a:lnTo>
                  <a:lnTo>
                    <a:pt x="632" y="97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3" y="93"/>
                  </a:lnTo>
                  <a:lnTo>
                    <a:pt x="653" y="83"/>
                  </a:lnTo>
                  <a:lnTo>
                    <a:pt x="655" y="81"/>
                  </a:lnTo>
                  <a:lnTo>
                    <a:pt x="655" y="78"/>
                  </a:lnTo>
                  <a:lnTo>
                    <a:pt x="658" y="76"/>
                  </a:lnTo>
                  <a:lnTo>
                    <a:pt x="660" y="74"/>
                  </a:lnTo>
                  <a:lnTo>
                    <a:pt x="662" y="74"/>
                  </a:lnTo>
                  <a:lnTo>
                    <a:pt x="662" y="71"/>
                  </a:lnTo>
                  <a:lnTo>
                    <a:pt x="667" y="64"/>
                  </a:lnTo>
                  <a:lnTo>
                    <a:pt x="667" y="62"/>
                  </a:lnTo>
                  <a:lnTo>
                    <a:pt x="677" y="50"/>
                  </a:lnTo>
                  <a:lnTo>
                    <a:pt x="679" y="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BE23566-AC31-E366-728F-D69233EB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6" y="1263650"/>
              <a:ext cx="1295400" cy="1055688"/>
            </a:xfrm>
            <a:custGeom>
              <a:avLst/>
              <a:gdLst>
                <a:gd name="T0" fmla="*/ 151 w 816"/>
                <a:gd name="T1" fmla="*/ 457 h 665"/>
                <a:gd name="T2" fmla="*/ 128 w 816"/>
                <a:gd name="T3" fmla="*/ 448 h 665"/>
                <a:gd name="T4" fmla="*/ 95 w 816"/>
                <a:gd name="T5" fmla="*/ 381 h 665"/>
                <a:gd name="T6" fmla="*/ 104 w 816"/>
                <a:gd name="T7" fmla="*/ 339 h 665"/>
                <a:gd name="T8" fmla="*/ 116 w 816"/>
                <a:gd name="T9" fmla="*/ 299 h 665"/>
                <a:gd name="T10" fmla="*/ 92 w 816"/>
                <a:gd name="T11" fmla="*/ 284 h 665"/>
                <a:gd name="T12" fmla="*/ 99 w 816"/>
                <a:gd name="T13" fmla="*/ 251 h 665"/>
                <a:gd name="T14" fmla="*/ 97 w 816"/>
                <a:gd name="T15" fmla="*/ 216 h 665"/>
                <a:gd name="T16" fmla="*/ 71 w 816"/>
                <a:gd name="T17" fmla="*/ 192 h 665"/>
                <a:gd name="T18" fmla="*/ 66 w 816"/>
                <a:gd name="T19" fmla="*/ 159 h 665"/>
                <a:gd name="T20" fmla="*/ 43 w 816"/>
                <a:gd name="T21" fmla="*/ 147 h 665"/>
                <a:gd name="T22" fmla="*/ 28 w 816"/>
                <a:gd name="T23" fmla="*/ 107 h 665"/>
                <a:gd name="T24" fmla="*/ 28 w 816"/>
                <a:gd name="T25" fmla="*/ 67 h 665"/>
                <a:gd name="T26" fmla="*/ 2 w 816"/>
                <a:gd name="T27" fmla="*/ 10 h 665"/>
                <a:gd name="T28" fmla="*/ 33 w 816"/>
                <a:gd name="T29" fmla="*/ 7 h 665"/>
                <a:gd name="T30" fmla="*/ 90 w 816"/>
                <a:gd name="T31" fmla="*/ 29 h 665"/>
                <a:gd name="T32" fmla="*/ 111 w 816"/>
                <a:gd name="T33" fmla="*/ 31 h 665"/>
                <a:gd name="T34" fmla="*/ 189 w 816"/>
                <a:gd name="T35" fmla="*/ 17 h 665"/>
                <a:gd name="T36" fmla="*/ 182 w 816"/>
                <a:gd name="T37" fmla="*/ 62 h 665"/>
                <a:gd name="T38" fmla="*/ 213 w 816"/>
                <a:gd name="T39" fmla="*/ 147 h 665"/>
                <a:gd name="T40" fmla="*/ 220 w 816"/>
                <a:gd name="T41" fmla="*/ 161 h 665"/>
                <a:gd name="T42" fmla="*/ 277 w 816"/>
                <a:gd name="T43" fmla="*/ 147 h 665"/>
                <a:gd name="T44" fmla="*/ 428 w 816"/>
                <a:gd name="T45" fmla="*/ 171 h 665"/>
                <a:gd name="T46" fmla="*/ 558 w 816"/>
                <a:gd name="T47" fmla="*/ 164 h 665"/>
                <a:gd name="T48" fmla="*/ 622 w 816"/>
                <a:gd name="T49" fmla="*/ 178 h 665"/>
                <a:gd name="T50" fmla="*/ 641 w 816"/>
                <a:gd name="T51" fmla="*/ 204 h 665"/>
                <a:gd name="T52" fmla="*/ 636 w 816"/>
                <a:gd name="T53" fmla="*/ 223 h 665"/>
                <a:gd name="T54" fmla="*/ 653 w 816"/>
                <a:gd name="T55" fmla="*/ 265 h 665"/>
                <a:gd name="T56" fmla="*/ 644 w 816"/>
                <a:gd name="T57" fmla="*/ 284 h 665"/>
                <a:gd name="T58" fmla="*/ 658 w 816"/>
                <a:gd name="T59" fmla="*/ 315 h 665"/>
                <a:gd name="T60" fmla="*/ 648 w 816"/>
                <a:gd name="T61" fmla="*/ 355 h 665"/>
                <a:gd name="T62" fmla="*/ 696 w 816"/>
                <a:gd name="T63" fmla="*/ 372 h 665"/>
                <a:gd name="T64" fmla="*/ 726 w 816"/>
                <a:gd name="T65" fmla="*/ 403 h 665"/>
                <a:gd name="T66" fmla="*/ 752 w 816"/>
                <a:gd name="T67" fmla="*/ 422 h 665"/>
                <a:gd name="T68" fmla="*/ 750 w 816"/>
                <a:gd name="T69" fmla="*/ 443 h 665"/>
                <a:gd name="T70" fmla="*/ 783 w 816"/>
                <a:gd name="T71" fmla="*/ 497 h 665"/>
                <a:gd name="T72" fmla="*/ 807 w 816"/>
                <a:gd name="T73" fmla="*/ 533 h 665"/>
                <a:gd name="T74" fmla="*/ 812 w 816"/>
                <a:gd name="T75" fmla="*/ 561 h 665"/>
                <a:gd name="T76" fmla="*/ 764 w 816"/>
                <a:gd name="T77" fmla="*/ 597 h 665"/>
                <a:gd name="T78" fmla="*/ 764 w 816"/>
                <a:gd name="T79" fmla="*/ 620 h 665"/>
                <a:gd name="T80" fmla="*/ 774 w 816"/>
                <a:gd name="T81" fmla="*/ 656 h 665"/>
                <a:gd name="T82" fmla="*/ 733 w 816"/>
                <a:gd name="T83" fmla="*/ 642 h 665"/>
                <a:gd name="T84" fmla="*/ 681 w 816"/>
                <a:gd name="T85" fmla="*/ 628 h 665"/>
                <a:gd name="T86" fmla="*/ 665 w 816"/>
                <a:gd name="T87" fmla="*/ 613 h 665"/>
                <a:gd name="T88" fmla="*/ 646 w 816"/>
                <a:gd name="T89" fmla="*/ 559 h 665"/>
                <a:gd name="T90" fmla="*/ 587 w 816"/>
                <a:gd name="T91" fmla="*/ 549 h 665"/>
                <a:gd name="T92" fmla="*/ 566 w 816"/>
                <a:gd name="T93" fmla="*/ 568 h 665"/>
                <a:gd name="T94" fmla="*/ 547 w 816"/>
                <a:gd name="T95" fmla="*/ 578 h 665"/>
                <a:gd name="T96" fmla="*/ 509 w 816"/>
                <a:gd name="T97" fmla="*/ 549 h 665"/>
                <a:gd name="T98" fmla="*/ 471 w 816"/>
                <a:gd name="T99" fmla="*/ 502 h 665"/>
                <a:gd name="T100" fmla="*/ 454 w 816"/>
                <a:gd name="T101" fmla="*/ 521 h 665"/>
                <a:gd name="T102" fmla="*/ 402 w 816"/>
                <a:gd name="T103" fmla="*/ 526 h 665"/>
                <a:gd name="T104" fmla="*/ 353 w 816"/>
                <a:gd name="T105" fmla="*/ 542 h 665"/>
                <a:gd name="T106" fmla="*/ 322 w 816"/>
                <a:gd name="T107" fmla="*/ 552 h 665"/>
                <a:gd name="T108" fmla="*/ 301 w 816"/>
                <a:gd name="T109" fmla="*/ 538 h 665"/>
                <a:gd name="T110" fmla="*/ 267 w 816"/>
                <a:gd name="T111" fmla="*/ 526 h 665"/>
                <a:gd name="T112" fmla="*/ 185 w 816"/>
                <a:gd name="T113" fmla="*/ 512 h 665"/>
                <a:gd name="T114" fmla="*/ 151 w 816"/>
                <a:gd name="T115" fmla="*/ 535 h 665"/>
                <a:gd name="T116" fmla="*/ 106 w 816"/>
                <a:gd name="T117" fmla="*/ 512 h 665"/>
                <a:gd name="T118" fmla="*/ 90 w 816"/>
                <a:gd name="T119" fmla="*/ 47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6" h="665">
                  <a:moveTo>
                    <a:pt x="90" y="469"/>
                  </a:moveTo>
                  <a:lnTo>
                    <a:pt x="90" y="469"/>
                  </a:lnTo>
                  <a:lnTo>
                    <a:pt x="90" y="464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114" y="467"/>
                  </a:lnTo>
                  <a:lnTo>
                    <a:pt x="144" y="462"/>
                  </a:lnTo>
                  <a:lnTo>
                    <a:pt x="156" y="464"/>
                  </a:lnTo>
                  <a:lnTo>
                    <a:pt x="151" y="457"/>
                  </a:lnTo>
                  <a:lnTo>
                    <a:pt x="144" y="455"/>
                  </a:lnTo>
                  <a:lnTo>
                    <a:pt x="135" y="452"/>
                  </a:lnTo>
                  <a:lnTo>
                    <a:pt x="135" y="455"/>
                  </a:lnTo>
                  <a:lnTo>
                    <a:pt x="133" y="455"/>
                  </a:lnTo>
                  <a:lnTo>
                    <a:pt x="130" y="457"/>
                  </a:lnTo>
                  <a:lnTo>
                    <a:pt x="130" y="455"/>
                  </a:lnTo>
                  <a:lnTo>
                    <a:pt x="130" y="452"/>
                  </a:lnTo>
                  <a:lnTo>
                    <a:pt x="128" y="450"/>
                  </a:lnTo>
                  <a:lnTo>
                    <a:pt x="128" y="448"/>
                  </a:lnTo>
                  <a:lnTo>
                    <a:pt x="118" y="445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1" y="429"/>
                  </a:lnTo>
                  <a:lnTo>
                    <a:pt x="99" y="419"/>
                  </a:lnTo>
                  <a:lnTo>
                    <a:pt x="99" y="410"/>
                  </a:lnTo>
                  <a:lnTo>
                    <a:pt x="99" y="398"/>
                  </a:lnTo>
                  <a:lnTo>
                    <a:pt x="97" y="388"/>
                  </a:lnTo>
                  <a:lnTo>
                    <a:pt x="95" y="381"/>
                  </a:lnTo>
                  <a:lnTo>
                    <a:pt x="88" y="379"/>
                  </a:lnTo>
                  <a:lnTo>
                    <a:pt x="88" y="377"/>
                  </a:lnTo>
                  <a:lnTo>
                    <a:pt x="92" y="374"/>
                  </a:lnTo>
                  <a:lnTo>
                    <a:pt x="95" y="370"/>
                  </a:lnTo>
                  <a:lnTo>
                    <a:pt x="97" y="365"/>
                  </a:lnTo>
                  <a:lnTo>
                    <a:pt x="99" y="346"/>
                  </a:lnTo>
                  <a:lnTo>
                    <a:pt x="102" y="341"/>
                  </a:lnTo>
                  <a:lnTo>
                    <a:pt x="104" y="343"/>
                  </a:lnTo>
                  <a:lnTo>
                    <a:pt x="104" y="339"/>
                  </a:lnTo>
                  <a:lnTo>
                    <a:pt x="106" y="336"/>
                  </a:lnTo>
                  <a:lnTo>
                    <a:pt x="104" y="334"/>
                  </a:lnTo>
                  <a:lnTo>
                    <a:pt x="102" y="332"/>
                  </a:lnTo>
                  <a:lnTo>
                    <a:pt x="99" y="329"/>
                  </a:lnTo>
                  <a:lnTo>
                    <a:pt x="104" y="306"/>
                  </a:lnTo>
                  <a:lnTo>
                    <a:pt x="104" y="299"/>
                  </a:lnTo>
                  <a:lnTo>
                    <a:pt x="109" y="296"/>
                  </a:lnTo>
                  <a:lnTo>
                    <a:pt x="116" y="301"/>
                  </a:lnTo>
                  <a:lnTo>
                    <a:pt x="116" y="299"/>
                  </a:lnTo>
                  <a:lnTo>
                    <a:pt x="111" y="296"/>
                  </a:lnTo>
                  <a:lnTo>
                    <a:pt x="104" y="294"/>
                  </a:lnTo>
                  <a:lnTo>
                    <a:pt x="99" y="299"/>
                  </a:lnTo>
                  <a:lnTo>
                    <a:pt x="97" y="303"/>
                  </a:lnTo>
                  <a:lnTo>
                    <a:pt x="95" y="306"/>
                  </a:lnTo>
                  <a:lnTo>
                    <a:pt x="95" y="303"/>
                  </a:lnTo>
                  <a:lnTo>
                    <a:pt x="92" y="299"/>
                  </a:lnTo>
                  <a:lnTo>
                    <a:pt x="90" y="296"/>
                  </a:lnTo>
                  <a:lnTo>
                    <a:pt x="92" y="284"/>
                  </a:lnTo>
                  <a:lnTo>
                    <a:pt x="92" y="282"/>
                  </a:lnTo>
                  <a:lnTo>
                    <a:pt x="92" y="277"/>
                  </a:lnTo>
                  <a:lnTo>
                    <a:pt x="90" y="275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90" y="263"/>
                  </a:lnTo>
                  <a:lnTo>
                    <a:pt x="92" y="256"/>
                  </a:lnTo>
                  <a:lnTo>
                    <a:pt x="95" y="254"/>
                  </a:lnTo>
                  <a:lnTo>
                    <a:pt x="99" y="251"/>
                  </a:lnTo>
                  <a:lnTo>
                    <a:pt x="97" y="249"/>
                  </a:lnTo>
                  <a:lnTo>
                    <a:pt x="95" y="249"/>
                  </a:lnTo>
                  <a:lnTo>
                    <a:pt x="95" y="251"/>
                  </a:lnTo>
                  <a:lnTo>
                    <a:pt x="92" y="244"/>
                  </a:lnTo>
                  <a:lnTo>
                    <a:pt x="90" y="235"/>
                  </a:lnTo>
                  <a:lnTo>
                    <a:pt x="90" y="228"/>
                  </a:lnTo>
                  <a:lnTo>
                    <a:pt x="88" y="220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106" y="218"/>
                  </a:lnTo>
                  <a:lnTo>
                    <a:pt x="106" y="216"/>
                  </a:lnTo>
                  <a:lnTo>
                    <a:pt x="99" y="213"/>
                  </a:lnTo>
                  <a:lnTo>
                    <a:pt x="92" y="211"/>
                  </a:lnTo>
                  <a:lnTo>
                    <a:pt x="88" y="211"/>
                  </a:lnTo>
                  <a:lnTo>
                    <a:pt x="85" y="218"/>
                  </a:lnTo>
                  <a:lnTo>
                    <a:pt x="80" y="213"/>
                  </a:lnTo>
                  <a:lnTo>
                    <a:pt x="76" y="197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69" y="183"/>
                  </a:lnTo>
                  <a:lnTo>
                    <a:pt x="64" y="178"/>
                  </a:lnTo>
                  <a:lnTo>
                    <a:pt x="64" y="171"/>
                  </a:lnTo>
                  <a:lnTo>
                    <a:pt x="69" y="171"/>
                  </a:lnTo>
                  <a:lnTo>
                    <a:pt x="69" y="168"/>
                  </a:lnTo>
                  <a:lnTo>
                    <a:pt x="66" y="159"/>
                  </a:lnTo>
                  <a:lnTo>
                    <a:pt x="64" y="159"/>
                  </a:lnTo>
                  <a:lnTo>
                    <a:pt x="62" y="166"/>
                  </a:lnTo>
                  <a:lnTo>
                    <a:pt x="57" y="164"/>
                  </a:lnTo>
                  <a:lnTo>
                    <a:pt x="50" y="157"/>
                  </a:lnTo>
                  <a:lnTo>
                    <a:pt x="45" y="152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7"/>
                  </a:lnTo>
                  <a:lnTo>
                    <a:pt x="43" y="147"/>
                  </a:lnTo>
                  <a:lnTo>
                    <a:pt x="38" y="149"/>
                  </a:lnTo>
                  <a:lnTo>
                    <a:pt x="36" y="149"/>
                  </a:lnTo>
                  <a:lnTo>
                    <a:pt x="33" y="147"/>
                  </a:lnTo>
                  <a:lnTo>
                    <a:pt x="33" y="142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1" y="114"/>
                  </a:lnTo>
                  <a:lnTo>
                    <a:pt x="28" y="107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4" y="9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7" y="78"/>
                  </a:lnTo>
                  <a:lnTo>
                    <a:pt x="26" y="71"/>
                  </a:lnTo>
                  <a:lnTo>
                    <a:pt x="28" y="67"/>
                  </a:lnTo>
                  <a:lnTo>
                    <a:pt x="28" y="52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1" y="29"/>
                  </a:lnTo>
                  <a:lnTo>
                    <a:pt x="12" y="2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66" y="22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0" y="31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11" y="31"/>
                  </a:lnTo>
                  <a:lnTo>
                    <a:pt x="116" y="31"/>
                  </a:lnTo>
                  <a:lnTo>
                    <a:pt x="121" y="29"/>
                  </a:lnTo>
                  <a:lnTo>
                    <a:pt x="125" y="26"/>
                  </a:lnTo>
                  <a:lnTo>
                    <a:pt x="133" y="17"/>
                  </a:lnTo>
                  <a:lnTo>
                    <a:pt x="135" y="12"/>
                  </a:lnTo>
                  <a:lnTo>
                    <a:pt x="149" y="10"/>
                  </a:lnTo>
                  <a:lnTo>
                    <a:pt x="154" y="10"/>
                  </a:lnTo>
                  <a:lnTo>
                    <a:pt x="187" y="14"/>
                  </a:lnTo>
                  <a:lnTo>
                    <a:pt x="189" y="17"/>
                  </a:lnTo>
                  <a:lnTo>
                    <a:pt x="189" y="19"/>
                  </a:lnTo>
                  <a:lnTo>
                    <a:pt x="192" y="26"/>
                  </a:lnTo>
                  <a:lnTo>
                    <a:pt x="196" y="41"/>
                  </a:lnTo>
                  <a:lnTo>
                    <a:pt x="199" y="48"/>
                  </a:lnTo>
                  <a:lnTo>
                    <a:pt x="192" y="52"/>
                  </a:lnTo>
                  <a:lnTo>
                    <a:pt x="189" y="57"/>
                  </a:lnTo>
                  <a:lnTo>
                    <a:pt x="189" y="59"/>
                  </a:lnTo>
                  <a:lnTo>
                    <a:pt x="187" y="62"/>
                  </a:lnTo>
                  <a:lnTo>
                    <a:pt x="182" y="62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5" y="76"/>
                  </a:lnTo>
                  <a:lnTo>
                    <a:pt x="180" y="83"/>
                  </a:lnTo>
                  <a:lnTo>
                    <a:pt x="185" y="90"/>
                  </a:lnTo>
                  <a:lnTo>
                    <a:pt x="187" y="102"/>
                  </a:lnTo>
                  <a:lnTo>
                    <a:pt x="208" y="130"/>
                  </a:lnTo>
                  <a:lnTo>
                    <a:pt x="211" y="138"/>
                  </a:lnTo>
                  <a:lnTo>
                    <a:pt x="213" y="147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61"/>
                  </a:lnTo>
                  <a:lnTo>
                    <a:pt x="211" y="161"/>
                  </a:lnTo>
                  <a:lnTo>
                    <a:pt x="215" y="159"/>
                  </a:lnTo>
                  <a:lnTo>
                    <a:pt x="218" y="159"/>
                  </a:lnTo>
                  <a:lnTo>
                    <a:pt x="220" y="161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32" y="166"/>
                  </a:lnTo>
                  <a:lnTo>
                    <a:pt x="232" y="161"/>
                  </a:lnTo>
                  <a:lnTo>
                    <a:pt x="227" y="159"/>
                  </a:lnTo>
                  <a:lnTo>
                    <a:pt x="230" y="152"/>
                  </a:lnTo>
                  <a:lnTo>
                    <a:pt x="234" y="147"/>
                  </a:lnTo>
                  <a:lnTo>
                    <a:pt x="239" y="145"/>
                  </a:lnTo>
                  <a:lnTo>
                    <a:pt x="277" y="147"/>
                  </a:lnTo>
                  <a:lnTo>
                    <a:pt x="310" y="161"/>
                  </a:lnTo>
                  <a:lnTo>
                    <a:pt x="357" y="164"/>
                  </a:lnTo>
                  <a:lnTo>
                    <a:pt x="369" y="168"/>
                  </a:lnTo>
                  <a:lnTo>
                    <a:pt x="376" y="168"/>
                  </a:lnTo>
                  <a:lnTo>
                    <a:pt x="386" y="164"/>
                  </a:lnTo>
                  <a:lnTo>
                    <a:pt x="393" y="164"/>
                  </a:lnTo>
                  <a:lnTo>
                    <a:pt x="405" y="168"/>
                  </a:lnTo>
                  <a:lnTo>
                    <a:pt x="424" y="171"/>
                  </a:lnTo>
                  <a:lnTo>
                    <a:pt x="428" y="171"/>
                  </a:lnTo>
                  <a:lnTo>
                    <a:pt x="438" y="178"/>
                  </a:lnTo>
                  <a:lnTo>
                    <a:pt x="452" y="180"/>
                  </a:lnTo>
                  <a:lnTo>
                    <a:pt x="478" y="197"/>
                  </a:lnTo>
                  <a:lnTo>
                    <a:pt x="485" y="190"/>
                  </a:lnTo>
                  <a:lnTo>
                    <a:pt x="528" y="180"/>
                  </a:lnTo>
                  <a:lnTo>
                    <a:pt x="542" y="173"/>
                  </a:lnTo>
                  <a:lnTo>
                    <a:pt x="549" y="166"/>
                  </a:lnTo>
                  <a:lnTo>
                    <a:pt x="556" y="166"/>
                  </a:lnTo>
                  <a:lnTo>
                    <a:pt x="558" y="164"/>
                  </a:lnTo>
                  <a:lnTo>
                    <a:pt x="566" y="152"/>
                  </a:lnTo>
                  <a:lnTo>
                    <a:pt x="582" y="140"/>
                  </a:lnTo>
                  <a:lnTo>
                    <a:pt x="618" y="130"/>
                  </a:lnTo>
                  <a:lnTo>
                    <a:pt x="620" y="133"/>
                  </a:lnTo>
                  <a:lnTo>
                    <a:pt x="622" y="149"/>
                  </a:lnTo>
                  <a:lnTo>
                    <a:pt x="622" y="161"/>
                  </a:lnTo>
                  <a:lnTo>
                    <a:pt x="625" y="168"/>
                  </a:lnTo>
                  <a:lnTo>
                    <a:pt x="625" y="171"/>
                  </a:lnTo>
                  <a:lnTo>
                    <a:pt x="622" y="178"/>
                  </a:lnTo>
                  <a:lnTo>
                    <a:pt x="622" y="183"/>
                  </a:lnTo>
                  <a:lnTo>
                    <a:pt x="627" y="190"/>
                  </a:lnTo>
                  <a:lnTo>
                    <a:pt x="629" y="192"/>
                  </a:lnTo>
                  <a:lnTo>
                    <a:pt x="632" y="194"/>
                  </a:lnTo>
                  <a:lnTo>
                    <a:pt x="636" y="194"/>
                  </a:lnTo>
                  <a:lnTo>
                    <a:pt x="639" y="197"/>
                  </a:lnTo>
                  <a:lnTo>
                    <a:pt x="644" y="199"/>
                  </a:lnTo>
                  <a:lnTo>
                    <a:pt x="644" y="201"/>
                  </a:lnTo>
                  <a:lnTo>
                    <a:pt x="641" y="204"/>
                  </a:lnTo>
                  <a:lnTo>
                    <a:pt x="639" y="206"/>
                  </a:lnTo>
                  <a:lnTo>
                    <a:pt x="636" y="209"/>
                  </a:lnTo>
                  <a:lnTo>
                    <a:pt x="632" y="209"/>
                  </a:lnTo>
                  <a:lnTo>
                    <a:pt x="632" y="209"/>
                  </a:lnTo>
                  <a:lnTo>
                    <a:pt x="632" y="211"/>
                  </a:lnTo>
                  <a:lnTo>
                    <a:pt x="632" y="213"/>
                  </a:lnTo>
                  <a:lnTo>
                    <a:pt x="632" y="218"/>
                  </a:lnTo>
                  <a:lnTo>
                    <a:pt x="634" y="220"/>
                  </a:lnTo>
                  <a:lnTo>
                    <a:pt x="636" y="223"/>
                  </a:lnTo>
                  <a:lnTo>
                    <a:pt x="639" y="225"/>
                  </a:lnTo>
                  <a:lnTo>
                    <a:pt x="641" y="228"/>
                  </a:lnTo>
                  <a:lnTo>
                    <a:pt x="646" y="232"/>
                  </a:lnTo>
                  <a:lnTo>
                    <a:pt x="648" y="244"/>
                  </a:lnTo>
                  <a:lnTo>
                    <a:pt x="651" y="249"/>
                  </a:lnTo>
                  <a:lnTo>
                    <a:pt x="655" y="258"/>
                  </a:lnTo>
                  <a:lnTo>
                    <a:pt x="655" y="261"/>
                  </a:lnTo>
                  <a:lnTo>
                    <a:pt x="655" y="263"/>
                  </a:lnTo>
                  <a:lnTo>
                    <a:pt x="653" y="265"/>
                  </a:lnTo>
                  <a:lnTo>
                    <a:pt x="653" y="270"/>
                  </a:lnTo>
                  <a:lnTo>
                    <a:pt x="653" y="275"/>
                  </a:lnTo>
                  <a:lnTo>
                    <a:pt x="653" y="280"/>
                  </a:lnTo>
                  <a:lnTo>
                    <a:pt x="655" y="282"/>
                  </a:lnTo>
                  <a:lnTo>
                    <a:pt x="653" y="284"/>
                  </a:lnTo>
                  <a:lnTo>
                    <a:pt x="653" y="284"/>
                  </a:lnTo>
                  <a:lnTo>
                    <a:pt x="651" y="284"/>
                  </a:lnTo>
                  <a:lnTo>
                    <a:pt x="646" y="284"/>
                  </a:lnTo>
                  <a:lnTo>
                    <a:pt x="644" y="284"/>
                  </a:lnTo>
                  <a:lnTo>
                    <a:pt x="644" y="287"/>
                  </a:lnTo>
                  <a:lnTo>
                    <a:pt x="644" y="291"/>
                  </a:lnTo>
                  <a:lnTo>
                    <a:pt x="644" y="294"/>
                  </a:lnTo>
                  <a:lnTo>
                    <a:pt x="646" y="296"/>
                  </a:lnTo>
                  <a:lnTo>
                    <a:pt x="648" y="299"/>
                  </a:lnTo>
                  <a:lnTo>
                    <a:pt x="655" y="306"/>
                  </a:lnTo>
                  <a:lnTo>
                    <a:pt x="658" y="308"/>
                  </a:lnTo>
                  <a:lnTo>
                    <a:pt x="658" y="313"/>
                  </a:lnTo>
                  <a:lnTo>
                    <a:pt x="658" y="315"/>
                  </a:lnTo>
                  <a:lnTo>
                    <a:pt x="658" y="315"/>
                  </a:lnTo>
                  <a:lnTo>
                    <a:pt x="658" y="317"/>
                  </a:lnTo>
                  <a:lnTo>
                    <a:pt x="658" y="325"/>
                  </a:lnTo>
                  <a:lnTo>
                    <a:pt x="658" y="329"/>
                  </a:lnTo>
                  <a:lnTo>
                    <a:pt x="658" y="334"/>
                  </a:lnTo>
                  <a:lnTo>
                    <a:pt x="658" y="336"/>
                  </a:lnTo>
                  <a:lnTo>
                    <a:pt x="653" y="341"/>
                  </a:lnTo>
                  <a:lnTo>
                    <a:pt x="648" y="353"/>
                  </a:lnTo>
                  <a:lnTo>
                    <a:pt x="648" y="355"/>
                  </a:lnTo>
                  <a:lnTo>
                    <a:pt x="651" y="360"/>
                  </a:lnTo>
                  <a:lnTo>
                    <a:pt x="653" y="362"/>
                  </a:lnTo>
                  <a:lnTo>
                    <a:pt x="655" y="365"/>
                  </a:lnTo>
                  <a:lnTo>
                    <a:pt x="658" y="367"/>
                  </a:lnTo>
                  <a:lnTo>
                    <a:pt x="663" y="367"/>
                  </a:lnTo>
                  <a:lnTo>
                    <a:pt x="667" y="367"/>
                  </a:lnTo>
                  <a:lnTo>
                    <a:pt x="691" y="372"/>
                  </a:lnTo>
                  <a:lnTo>
                    <a:pt x="693" y="372"/>
                  </a:lnTo>
                  <a:lnTo>
                    <a:pt x="696" y="372"/>
                  </a:lnTo>
                  <a:lnTo>
                    <a:pt x="700" y="367"/>
                  </a:lnTo>
                  <a:lnTo>
                    <a:pt x="705" y="367"/>
                  </a:lnTo>
                  <a:lnTo>
                    <a:pt x="707" y="370"/>
                  </a:lnTo>
                  <a:lnTo>
                    <a:pt x="707" y="372"/>
                  </a:lnTo>
                  <a:lnTo>
                    <a:pt x="707" y="374"/>
                  </a:lnTo>
                  <a:lnTo>
                    <a:pt x="710" y="377"/>
                  </a:lnTo>
                  <a:lnTo>
                    <a:pt x="710" y="381"/>
                  </a:lnTo>
                  <a:lnTo>
                    <a:pt x="724" y="398"/>
                  </a:lnTo>
                  <a:lnTo>
                    <a:pt x="726" y="403"/>
                  </a:lnTo>
                  <a:lnTo>
                    <a:pt x="731" y="405"/>
                  </a:lnTo>
                  <a:lnTo>
                    <a:pt x="741" y="407"/>
                  </a:lnTo>
                  <a:lnTo>
                    <a:pt x="745" y="410"/>
                  </a:lnTo>
                  <a:lnTo>
                    <a:pt x="748" y="410"/>
                  </a:lnTo>
                  <a:lnTo>
                    <a:pt x="748" y="412"/>
                  </a:lnTo>
                  <a:lnTo>
                    <a:pt x="750" y="419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4"/>
                  </a:lnTo>
                  <a:lnTo>
                    <a:pt x="750" y="426"/>
                  </a:lnTo>
                  <a:lnTo>
                    <a:pt x="750" y="429"/>
                  </a:lnTo>
                  <a:lnTo>
                    <a:pt x="748" y="431"/>
                  </a:lnTo>
                  <a:lnTo>
                    <a:pt x="745" y="436"/>
                  </a:lnTo>
                  <a:lnTo>
                    <a:pt x="743" y="438"/>
                  </a:lnTo>
                  <a:lnTo>
                    <a:pt x="743" y="441"/>
                  </a:lnTo>
                  <a:lnTo>
                    <a:pt x="745" y="443"/>
                  </a:lnTo>
                  <a:lnTo>
                    <a:pt x="750" y="443"/>
                  </a:lnTo>
                  <a:lnTo>
                    <a:pt x="750" y="445"/>
                  </a:lnTo>
                  <a:lnTo>
                    <a:pt x="755" y="452"/>
                  </a:lnTo>
                  <a:lnTo>
                    <a:pt x="757" y="455"/>
                  </a:lnTo>
                  <a:lnTo>
                    <a:pt x="762" y="455"/>
                  </a:lnTo>
                  <a:lnTo>
                    <a:pt x="769" y="457"/>
                  </a:lnTo>
                  <a:lnTo>
                    <a:pt x="771" y="476"/>
                  </a:lnTo>
                  <a:lnTo>
                    <a:pt x="774" y="483"/>
                  </a:lnTo>
                  <a:lnTo>
                    <a:pt x="778" y="493"/>
                  </a:lnTo>
                  <a:lnTo>
                    <a:pt x="783" y="497"/>
                  </a:lnTo>
                  <a:lnTo>
                    <a:pt x="790" y="502"/>
                  </a:lnTo>
                  <a:lnTo>
                    <a:pt x="804" y="519"/>
                  </a:lnTo>
                  <a:lnTo>
                    <a:pt x="807" y="521"/>
                  </a:lnTo>
                  <a:lnTo>
                    <a:pt x="807" y="523"/>
                  </a:lnTo>
                  <a:lnTo>
                    <a:pt x="807" y="526"/>
                  </a:lnTo>
                  <a:lnTo>
                    <a:pt x="807" y="528"/>
                  </a:lnTo>
                  <a:lnTo>
                    <a:pt x="807" y="528"/>
                  </a:lnTo>
                  <a:lnTo>
                    <a:pt x="807" y="530"/>
                  </a:lnTo>
                  <a:lnTo>
                    <a:pt x="807" y="533"/>
                  </a:lnTo>
                  <a:lnTo>
                    <a:pt x="807" y="538"/>
                  </a:lnTo>
                  <a:lnTo>
                    <a:pt x="807" y="540"/>
                  </a:lnTo>
                  <a:lnTo>
                    <a:pt x="807" y="542"/>
                  </a:lnTo>
                  <a:lnTo>
                    <a:pt x="809" y="545"/>
                  </a:lnTo>
                  <a:lnTo>
                    <a:pt x="812" y="549"/>
                  </a:lnTo>
                  <a:lnTo>
                    <a:pt x="816" y="552"/>
                  </a:lnTo>
                  <a:lnTo>
                    <a:pt x="816" y="557"/>
                  </a:lnTo>
                  <a:lnTo>
                    <a:pt x="814" y="559"/>
                  </a:lnTo>
                  <a:lnTo>
                    <a:pt x="812" y="561"/>
                  </a:lnTo>
                  <a:lnTo>
                    <a:pt x="812" y="564"/>
                  </a:lnTo>
                  <a:lnTo>
                    <a:pt x="809" y="568"/>
                  </a:lnTo>
                  <a:lnTo>
                    <a:pt x="807" y="573"/>
                  </a:lnTo>
                  <a:lnTo>
                    <a:pt x="807" y="575"/>
                  </a:lnTo>
                  <a:lnTo>
                    <a:pt x="797" y="585"/>
                  </a:lnTo>
                  <a:lnTo>
                    <a:pt x="793" y="587"/>
                  </a:lnTo>
                  <a:lnTo>
                    <a:pt x="774" y="597"/>
                  </a:lnTo>
                  <a:lnTo>
                    <a:pt x="769" y="597"/>
                  </a:lnTo>
                  <a:lnTo>
                    <a:pt x="764" y="597"/>
                  </a:lnTo>
                  <a:lnTo>
                    <a:pt x="762" y="599"/>
                  </a:lnTo>
                  <a:lnTo>
                    <a:pt x="760" y="599"/>
                  </a:lnTo>
                  <a:lnTo>
                    <a:pt x="760" y="604"/>
                  </a:lnTo>
                  <a:lnTo>
                    <a:pt x="757" y="609"/>
                  </a:lnTo>
                  <a:lnTo>
                    <a:pt x="760" y="611"/>
                  </a:lnTo>
                  <a:lnTo>
                    <a:pt x="762" y="613"/>
                  </a:lnTo>
                  <a:lnTo>
                    <a:pt x="764" y="616"/>
                  </a:lnTo>
                  <a:lnTo>
                    <a:pt x="764" y="618"/>
                  </a:lnTo>
                  <a:lnTo>
                    <a:pt x="764" y="620"/>
                  </a:lnTo>
                  <a:lnTo>
                    <a:pt x="764" y="628"/>
                  </a:lnTo>
                  <a:lnTo>
                    <a:pt x="764" y="630"/>
                  </a:lnTo>
                  <a:lnTo>
                    <a:pt x="764" y="635"/>
                  </a:lnTo>
                  <a:lnTo>
                    <a:pt x="764" y="635"/>
                  </a:lnTo>
                  <a:lnTo>
                    <a:pt x="767" y="635"/>
                  </a:lnTo>
                  <a:lnTo>
                    <a:pt x="771" y="644"/>
                  </a:lnTo>
                  <a:lnTo>
                    <a:pt x="771" y="649"/>
                  </a:lnTo>
                  <a:lnTo>
                    <a:pt x="774" y="651"/>
                  </a:lnTo>
                  <a:lnTo>
                    <a:pt x="774" y="656"/>
                  </a:lnTo>
                  <a:lnTo>
                    <a:pt x="771" y="658"/>
                  </a:lnTo>
                  <a:lnTo>
                    <a:pt x="769" y="661"/>
                  </a:lnTo>
                  <a:lnTo>
                    <a:pt x="764" y="663"/>
                  </a:lnTo>
                  <a:lnTo>
                    <a:pt x="757" y="665"/>
                  </a:lnTo>
                  <a:lnTo>
                    <a:pt x="752" y="663"/>
                  </a:lnTo>
                  <a:lnTo>
                    <a:pt x="745" y="658"/>
                  </a:lnTo>
                  <a:lnTo>
                    <a:pt x="741" y="656"/>
                  </a:lnTo>
                  <a:lnTo>
                    <a:pt x="738" y="651"/>
                  </a:lnTo>
                  <a:lnTo>
                    <a:pt x="733" y="642"/>
                  </a:lnTo>
                  <a:lnTo>
                    <a:pt x="729" y="637"/>
                  </a:lnTo>
                  <a:lnTo>
                    <a:pt x="724" y="635"/>
                  </a:lnTo>
                  <a:lnTo>
                    <a:pt x="722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0" y="635"/>
                  </a:lnTo>
                  <a:lnTo>
                    <a:pt x="684" y="630"/>
                  </a:lnTo>
                  <a:lnTo>
                    <a:pt x="681" y="628"/>
                  </a:lnTo>
                  <a:lnTo>
                    <a:pt x="679" y="625"/>
                  </a:lnTo>
                  <a:lnTo>
                    <a:pt x="679" y="620"/>
                  </a:lnTo>
                  <a:lnTo>
                    <a:pt x="679" y="618"/>
                  </a:lnTo>
                  <a:lnTo>
                    <a:pt x="679" y="616"/>
                  </a:lnTo>
                  <a:lnTo>
                    <a:pt x="679" y="613"/>
                  </a:lnTo>
                  <a:lnTo>
                    <a:pt x="677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65" y="613"/>
                  </a:lnTo>
                  <a:lnTo>
                    <a:pt x="655" y="609"/>
                  </a:lnTo>
                  <a:lnTo>
                    <a:pt x="653" y="604"/>
                  </a:lnTo>
                  <a:lnTo>
                    <a:pt x="648" y="599"/>
                  </a:lnTo>
                  <a:lnTo>
                    <a:pt x="646" y="594"/>
                  </a:lnTo>
                  <a:lnTo>
                    <a:pt x="646" y="590"/>
                  </a:lnTo>
                  <a:lnTo>
                    <a:pt x="644" y="585"/>
                  </a:lnTo>
                  <a:lnTo>
                    <a:pt x="644" y="573"/>
                  </a:lnTo>
                  <a:lnTo>
                    <a:pt x="646" y="561"/>
                  </a:lnTo>
                  <a:lnTo>
                    <a:pt x="646" y="559"/>
                  </a:lnTo>
                  <a:lnTo>
                    <a:pt x="644" y="554"/>
                  </a:lnTo>
                  <a:lnTo>
                    <a:pt x="644" y="552"/>
                  </a:lnTo>
                  <a:lnTo>
                    <a:pt x="641" y="549"/>
                  </a:lnTo>
                  <a:lnTo>
                    <a:pt x="639" y="547"/>
                  </a:lnTo>
                  <a:lnTo>
                    <a:pt x="625" y="542"/>
                  </a:lnTo>
                  <a:lnTo>
                    <a:pt x="622" y="540"/>
                  </a:lnTo>
                  <a:lnTo>
                    <a:pt x="618" y="540"/>
                  </a:lnTo>
                  <a:lnTo>
                    <a:pt x="592" y="547"/>
                  </a:lnTo>
                  <a:lnTo>
                    <a:pt x="587" y="549"/>
                  </a:lnTo>
                  <a:lnTo>
                    <a:pt x="584" y="552"/>
                  </a:lnTo>
                  <a:lnTo>
                    <a:pt x="582" y="552"/>
                  </a:lnTo>
                  <a:lnTo>
                    <a:pt x="577" y="554"/>
                  </a:lnTo>
                  <a:lnTo>
                    <a:pt x="577" y="559"/>
                  </a:lnTo>
                  <a:lnTo>
                    <a:pt x="575" y="561"/>
                  </a:lnTo>
                  <a:lnTo>
                    <a:pt x="573" y="564"/>
                  </a:lnTo>
                  <a:lnTo>
                    <a:pt x="570" y="566"/>
                  </a:lnTo>
                  <a:lnTo>
                    <a:pt x="570" y="568"/>
                  </a:lnTo>
                  <a:lnTo>
                    <a:pt x="566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1" y="571"/>
                  </a:lnTo>
                  <a:lnTo>
                    <a:pt x="558" y="571"/>
                  </a:lnTo>
                  <a:lnTo>
                    <a:pt x="558" y="573"/>
                  </a:lnTo>
                  <a:lnTo>
                    <a:pt x="556" y="578"/>
                  </a:lnTo>
                  <a:lnTo>
                    <a:pt x="556" y="580"/>
                  </a:lnTo>
                  <a:lnTo>
                    <a:pt x="551" y="580"/>
                  </a:lnTo>
                  <a:lnTo>
                    <a:pt x="547" y="578"/>
                  </a:lnTo>
                  <a:lnTo>
                    <a:pt x="542" y="578"/>
                  </a:lnTo>
                  <a:lnTo>
                    <a:pt x="539" y="578"/>
                  </a:lnTo>
                  <a:lnTo>
                    <a:pt x="523" y="580"/>
                  </a:lnTo>
                  <a:lnTo>
                    <a:pt x="523" y="559"/>
                  </a:lnTo>
                  <a:lnTo>
                    <a:pt x="521" y="554"/>
                  </a:lnTo>
                  <a:lnTo>
                    <a:pt x="518" y="552"/>
                  </a:lnTo>
                  <a:lnTo>
                    <a:pt x="516" y="552"/>
                  </a:lnTo>
                  <a:lnTo>
                    <a:pt x="513" y="552"/>
                  </a:lnTo>
                  <a:lnTo>
                    <a:pt x="509" y="549"/>
                  </a:lnTo>
                  <a:lnTo>
                    <a:pt x="504" y="545"/>
                  </a:lnTo>
                  <a:lnTo>
                    <a:pt x="495" y="533"/>
                  </a:lnTo>
                  <a:lnTo>
                    <a:pt x="492" y="528"/>
                  </a:lnTo>
                  <a:lnTo>
                    <a:pt x="490" y="523"/>
                  </a:lnTo>
                  <a:lnTo>
                    <a:pt x="492" y="521"/>
                  </a:lnTo>
                  <a:lnTo>
                    <a:pt x="492" y="516"/>
                  </a:lnTo>
                  <a:lnTo>
                    <a:pt x="492" y="512"/>
                  </a:lnTo>
                  <a:lnTo>
                    <a:pt x="490" y="509"/>
                  </a:lnTo>
                  <a:lnTo>
                    <a:pt x="471" y="502"/>
                  </a:lnTo>
                  <a:lnTo>
                    <a:pt x="468" y="504"/>
                  </a:lnTo>
                  <a:lnTo>
                    <a:pt x="468" y="507"/>
                  </a:lnTo>
                  <a:lnTo>
                    <a:pt x="468" y="509"/>
                  </a:lnTo>
                  <a:lnTo>
                    <a:pt x="471" y="512"/>
                  </a:lnTo>
                  <a:lnTo>
                    <a:pt x="468" y="516"/>
                  </a:lnTo>
                  <a:lnTo>
                    <a:pt x="468" y="519"/>
                  </a:lnTo>
                  <a:lnTo>
                    <a:pt x="464" y="519"/>
                  </a:lnTo>
                  <a:lnTo>
                    <a:pt x="461" y="521"/>
                  </a:lnTo>
                  <a:lnTo>
                    <a:pt x="454" y="521"/>
                  </a:lnTo>
                  <a:lnTo>
                    <a:pt x="452" y="521"/>
                  </a:lnTo>
                  <a:lnTo>
                    <a:pt x="447" y="523"/>
                  </a:lnTo>
                  <a:lnTo>
                    <a:pt x="445" y="528"/>
                  </a:lnTo>
                  <a:lnTo>
                    <a:pt x="442" y="530"/>
                  </a:lnTo>
                  <a:lnTo>
                    <a:pt x="442" y="533"/>
                  </a:lnTo>
                  <a:lnTo>
                    <a:pt x="438" y="533"/>
                  </a:lnTo>
                  <a:lnTo>
                    <a:pt x="419" y="528"/>
                  </a:lnTo>
                  <a:lnTo>
                    <a:pt x="405" y="526"/>
                  </a:lnTo>
                  <a:lnTo>
                    <a:pt x="402" y="526"/>
                  </a:lnTo>
                  <a:lnTo>
                    <a:pt x="398" y="526"/>
                  </a:lnTo>
                  <a:lnTo>
                    <a:pt x="395" y="528"/>
                  </a:lnTo>
                  <a:lnTo>
                    <a:pt x="386" y="540"/>
                  </a:lnTo>
                  <a:lnTo>
                    <a:pt x="383" y="540"/>
                  </a:lnTo>
                  <a:lnTo>
                    <a:pt x="381" y="542"/>
                  </a:lnTo>
                  <a:lnTo>
                    <a:pt x="357" y="547"/>
                  </a:lnTo>
                  <a:lnTo>
                    <a:pt x="353" y="547"/>
                  </a:lnTo>
                  <a:lnTo>
                    <a:pt x="353" y="545"/>
                  </a:lnTo>
                  <a:lnTo>
                    <a:pt x="353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34" y="542"/>
                  </a:lnTo>
                  <a:lnTo>
                    <a:pt x="331" y="545"/>
                  </a:lnTo>
                  <a:lnTo>
                    <a:pt x="331" y="547"/>
                  </a:lnTo>
                  <a:lnTo>
                    <a:pt x="329" y="549"/>
                  </a:lnTo>
                  <a:lnTo>
                    <a:pt x="327" y="552"/>
                  </a:lnTo>
                  <a:lnTo>
                    <a:pt x="324" y="554"/>
                  </a:lnTo>
                  <a:lnTo>
                    <a:pt x="322" y="552"/>
                  </a:lnTo>
                  <a:lnTo>
                    <a:pt x="319" y="549"/>
                  </a:lnTo>
                  <a:lnTo>
                    <a:pt x="317" y="547"/>
                  </a:lnTo>
                  <a:lnTo>
                    <a:pt x="315" y="547"/>
                  </a:lnTo>
                  <a:lnTo>
                    <a:pt x="312" y="547"/>
                  </a:lnTo>
                  <a:lnTo>
                    <a:pt x="310" y="547"/>
                  </a:lnTo>
                  <a:lnTo>
                    <a:pt x="308" y="549"/>
                  </a:lnTo>
                  <a:lnTo>
                    <a:pt x="308" y="547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298" y="530"/>
                  </a:lnTo>
                  <a:lnTo>
                    <a:pt x="293" y="528"/>
                  </a:lnTo>
                  <a:lnTo>
                    <a:pt x="284" y="528"/>
                  </a:lnTo>
                  <a:lnTo>
                    <a:pt x="282" y="528"/>
                  </a:lnTo>
                  <a:lnTo>
                    <a:pt x="279" y="528"/>
                  </a:lnTo>
                  <a:lnTo>
                    <a:pt x="279" y="528"/>
                  </a:lnTo>
                  <a:lnTo>
                    <a:pt x="272" y="526"/>
                  </a:lnTo>
                  <a:lnTo>
                    <a:pt x="270" y="526"/>
                  </a:lnTo>
                  <a:lnTo>
                    <a:pt x="267" y="526"/>
                  </a:lnTo>
                  <a:lnTo>
                    <a:pt x="267" y="528"/>
                  </a:lnTo>
                  <a:lnTo>
                    <a:pt x="265" y="528"/>
                  </a:lnTo>
                  <a:lnTo>
                    <a:pt x="256" y="530"/>
                  </a:lnTo>
                  <a:lnTo>
                    <a:pt x="246" y="530"/>
                  </a:lnTo>
                  <a:lnTo>
                    <a:pt x="232" y="528"/>
                  </a:lnTo>
                  <a:lnTo>
                    <a:pt x="225" y="523"/>
                  </a:lnTo>
                  <a:lnTo>
                    <a:pt x="220" y="521"/>
                  </a:lnTo>
                  <a:lnTo>
                    <a:pt x="192" y="512"/>
                  </a:lnTo>
                  <a:lnTo>
                    <a:pt x="185" y="512"/>
                  </a:lnTo>
                  <a:lnTo>
                    <a:pt x="180" y="512"/>
                  </a:lnTo>
                  <a:lnTo>
                    <a:pt x="177" y="514"/>
                  </a:lnTo>
                  <a:lnTo>
                    <a:pt x="173" y="521"/>
                  </a:lnTo>
                  <a:lnTo>
                    <a:pt x="170" y="523"/>
                  </a:lnTo>
                  <a:lnTo>
                    <a:pt x="168" y="523"/>
                  </a:lnTo>
                  <a:lnTo>
                    <a:pt x="166" y="526"/>
                  </a:lnTo>
                  <a:lnTo>
                    <a:pt x="161" y="528"/>
                  </a:lnTo>
                  <a:lnTo>
                    <a:pt x="156" y="530"/>
                  </a:lnTo>
                  <a:lnTo>
                    <a:pt x="151" y="535"/>
                  </a:lnTo>
                  <a:lnTo>
                    <a:pt x="147" y="538"/>
                  </a:lnTo>
                  <a:lnTo>
                    <a:pt x="140" y="542"/>
                  </a:lnTo>
                  <a:lnTo>
                    <a:pt x="133" y="542"/>
                  </a:lnTo>
                  <a:lnTo>
                    <a:pt x="128" y="540"/>
                  </a:lnTo>
                  <a:lnTo>
                    <a:pt x="125" y="538"/>
                  </a:lnTo>
                  <a:lnTo>
                    <a:pt x="123" y="535"/>
                  </a:lnTo>
                  <a:lnTo>
                    <a:pt x="116" y="530"/>
                  </a:lnTo>
                  <a:lnTo>
                    <a:pt x="114" y="528"/>
                  </a:lnTo>
                  <a:lnTo>
                    <a:pt x="106" y="512"/>
                  </a:lnTo>
                  <a:lnTo>
                    <a:pt x="104" y="507"/>
                  </a:lnTo>
                  <a:lnTo>
                    <a:pt x="102" y="502"/>
                  </a:lnTo>
                  <a:lnTo>
                    <a:pt x="102" y="497"/>
                  </a:lnTo>
                  <a:lnTo>
                    <a:pt x="102" y="495"/>
                  </a:lnTo>
                  <a:lnTo>
                    <a:pt x="99" y="493"/>
                  </a:lnTo>
                  <a:lnTo>
                    <a:pt x="99" y="488"/>
                  </a:lnTo>
                  <a:lnTo>
                    <a:pt x="95" y="481"/>
                  </a:lnTo>
                  <a:lnTo>
                    <a:pt x="92" y="474"/>
                  </a:lnTo>
                  <a:lnTo>
                    <a:pt x="90" y="471"/>
                  </a:lnTo>
                  <a:lnTo>
                    <a:pt x="90" y="46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CF5829C-1110-2B59-A39D-81BED3AAE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1824038"/>
              <a:ext cx="1831975" cy="1066800"/>
            </a:xfrm>
            <a:custGeom>
              <a:avLst/>
              <a:gdLst>
                <a:gd name="T0" fmla="*/ 785 w 1154"/>
                <a:gd name="T1" fmla="*/ 594 h 672"/>
                <a:gd name="T2" fmla="*/ 816 w 1154"/>
                <a:gd name="T3" fmla="*/ 596 h 672"/>
                <a:gd name="T4" fmla="*/ 849 w 1154"/>
                <a:gd name="T5" fmla="*/ 549 h 672"/>
                <a:gd name="T6" fmla="*/ 930 w 1154"/>
                <a:gd name="T7" fmla="*/ 516 h 672"/>
                <a:gd name="T8" fmla="*/ 1055 w 1154"/>
                <a:gd name="T9" fmla="*/ 469 h 672"/>
                <a:gd name="T10" fmla="*/ 1121 w 1154"/>
                <a:gd name="T11" fmla="*/ 398 h 672"/>
                <a:gd name="T12" fmla="*/ 1152 w 1154"/>
                <a:gd name="T13" fmla="*/ 360 h 672"/>
                <a:gd name="T14" fmla="*/ 1140 w 1154"/>
                <a:gd name="T15" fmla="*/ 282 h 672"/>
                <a:gd name="T16" fmla="*/ 1105 w 1154"/>
                <a:gd name="T17" fmla="*/ 159 h 672"/>
                <a:gd name="T18" fmla="*/ 1029 w 1154"/>
                <a:gd name="T19" fmla="*/ 177 h 672"/>
                <a:gd name="T20" fmla="*/ 965 w 1154"/>
                <a:gd name="T21" fmla="*/ 123 h 672"/>
                <a:gd name="T22" fmla="*/ 885 w 1154"/>
                <a:gd name="T23" fmla="*/ 97 h 672"/>
                <a:gd name="T24" fmla="*/ 894 w 1154"/>
                <a:gd name="T25" fmla="*/ 149 h 672"/>
                <a:gd name="T26" fmla="*/ 847 w 1154"/>
                <a:gd name="T27" fmla="*/ 116 h 672"/>
                <a:gd name="T28" fmla="*/ 825 w 1154"/>
                <a:gd name="T29" fmla="*/ 132 h 672"/>
                <a:gd name="T30" fmla="*/ 807 w 1154"/>
                <a:gd name="T31" fmla="*/ 92 h 672"/>
                <a:gd name="T32" fmla="*/ 728 w 1154"/>
                <a:gd name="T33" fmla="*/ 125 h 672"/>
                <a:gd name="T34" fmla="*/ 684 w 1154"/>
                <a:gd name="T35" fmla="*/ 142 h 672"/>
                <a:gd name="T36" fmla="*/ 622 w 1154"/>
                <a:gd name="T37" fmla="*/ 59 h 672"/>
                <a:gd name="T38" fmla="*/ 603 w 1154"/>
                <a:gd name="T39" fmla="*/ 26 h 672"/>
                <a:gd name="T40" fmla="*/ 582 w 1154"/>
                <a:gd name="T41" fmla="*/ 14 h 672"/>
                <a:gd name="T42" fmla="*/ 549 w 1154"/>
                <a:gd name="T43" fmla="*/ 14 h 672"/>
                <a:gd name="T44" fmla="*/ 489 w 1154"/>
                <a:gd name="T45" fmla="*/ 19 h 672"/>
                <a:gd name="T46" fmla="*/ 440 w 1154"/>
                <a:gd name="T47" fmla="*/ 76 h 672"/>
                <a:gd name="T48" fmla="*/ 369 w 1154"/>
                <a:gd name="T49" fmla="*/ 61 h 672"/>
                <a:gd name="T50" fmla="*/ 350 w 1154"/>
                <a:gd name="T51" fmla="*/ 76 h 672"/>
                <a:gd name="T52" fmla="*/ 322 w 1154"/>
                <a:gd name="T53" fmla="*/ 52 h 672"/>
                <a:gd name="T54" fmla="*/ 269 w 1154"/>
                <a:gd name="T55" fmla="*/ 69 h 672"/>
                <a:gd name="T56" fmla="*/ 203 w 1154"/>
                <a:gd name="T57" fmla="*/ 78 h 672"/>
                <a:gd name="T58" fmla="*/ 158 w 1154"/>
                <a:gd name="T59" fmla="*/ 111 h 672"/>
                <a:gd name="T60" fmla="*/ 97 w 1154"/>
                <a:gd name="T61" fmla="*/ 163 h 672"/>
                <a:gd name="T62" fmla="*/ 156 w 1154"/>
                <a:gd name="T63" fmla="*/ 199 h 672"/>
                <a:gd name="T64" fmla="*/ 201 w 1154"/>
                <a:gd name="T65" fmla="*/ 211 h 672"/>
                <a:gd name="T66" fmla="*/ 232 w 1154"/>
                <a:gd name="T67" fmla="*/ 211 h 672"/>
                <a:gd name="T68" fmla="*/ 232 w 1154"/>
                <a:gd name="T69" fmla="*/ 232 h 672"/>
                <a:gd name="T70" fmla="*/ 151 w 1154"/>
                <a:gd name="T71" fmla="*/ 222 h 672"/>
                <a:gd name="T72" fmla="*/ 156 w 1154"/>
                <a:gd name="T73" fmla="*/ 260 h 672"/>
                <a:gd name="T74" fmla="*/ 227 w 1154"/>
                <a:gd name="T75" fmla="*/ 284 h 672"/>
                <a:gd name="T76" fmla="*/ 104 w 1154"/>
                <a:gd name="T77" fmla="*/ 331 h 672"/>
                <a:gd name="T78" fmla="*/ 203 w 1154"/>
                <a:gd name="T79" fmla="*/ 426 h 672"/>
                <a:gd name="T80" fmla="*/ 258 w 1154"/>
                <a:gd name="T81" fmla="*/ 412 h 672"/>
                <a:gd name="T82" fmla="*/ 295 w 1154"/>
                <a:gd name="T83" fmla="*/ 424 h 672"/>
                <a:gd name="T84" fmla="*/ 333 w 1154"/>
                <a:gd name="T85" fmla="*/ 424 h 672"/>
                <a:gd name="T86" fmla="*/ 404 w 1154"/>
                <a:gd name="T87" fmla="*/ 454 h 672"/>
                <a:gd name="T88" fmla="*/ 485 w 1154"/>
                <a:gd name="T89" fmla="*/ 488 h 672"/>
                <a:gd name="T90" fmla="*/ 489 w 1154"/>
                <a:gd name="T91" fmla="*/ 490 h 672"/>
                <a:gd name="T92" fmla="*/ 530 w 1154"/>
                <a:gd name="T93" fmla="*/ 509 h 672"/>
                <a:gd name="T94" fmla="*/ 542 w 1154"/>
                <a:gd name="T95" fmla="*/ 480 h 672"/>
                <a:gd name="T96" fmla="*/ 534 w 1154"/>
                <a:gd name="T97" fmla="*/ 530 h 672"/>
                <a:gd name="T98" fmla="*/ 551 w 1154"/>
                <a:gd name="T99" fmla="*/ 577 h 672"/>
                <a:gd name="T100" fmla="*/ 582 w 1154"/>
                <a:gd name="T101" fmla="*/ 551 h 672"/>
                <a:gd name="T102" fmla="*/ 605 w 1154"/>
                <a:gd name="T103" fmla="*/ 556 h 672"/>
                <a:gd name="T104" fmla="*/ 605 w 1154"/>
                <a:gd name="T105" fmla="*/ 544 h 672"/>
                <a:gd name="T106" fmla="*/ 665 w 1154"/>
                <a:gd name="T107" fmla="*/ 537 h 672"/>
                <a:gd name="T108" fmla="*/ 667 w 1154"/>
                <a:gd name="T109" fmla="*/ 563 h 672"/>
                <a:gd name="T110" fmla="*/ 617 w 1154"/>
                <a:gd name="T111" fmla="*/ 568 h 672"/>
                <a:gd name="T112" fmla="*/ 686 w 1154"/>
                <a:gd name="T113" fmla="*/ 577 h 672"/>
                <a:gd name="T114" fmla="*/ 698 w 1154"/>
                <a:gd name="T115" fmla="*/ 582 h 672"/>
                <a:gd name="T116" fmla="*/ 740 w 1154"/>
                <a:gd name="T117" fmla="*/ 613 h 672"/>
                <a:gd name="T118" fmla="*/ 12 w 1154"/>
                <a:gd name="T119" fmla="*/ 140 h 672"/>
                <a:gd name="T120" fmla="*/ 508 w 1154"/>
                <a:gd name="T121" fmla="*/ 63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4" h="672">
                  <a:moveTo>
                    <a:pt x="743" y="608"/>
                  </a:moveTo>
                  <a:lnTo>
                    <a:pt x="743" y="608"/>
                  </a:lnTo>
                  <a:lnTo>
                    <a:pt x="745" y="608"/>
                  </a:lnTo>
                  <a:lnTo>
                    <a:pt x="747" y="608"/>
                  </a:lnTo>
                  <a:lnTo>
                    <a:pt x="752" y="608"/>
                  </a:lnTo>
                  <a:lnTo>
                    <a:pt x="754" y="611"/>
                  </a:lnTo>
                  <a:lnTo>
                    <a:pt x="757" y="611"/>
                  </a:lnTo>
                  <a:lnTo>
                    <a:pt x="759" y="613"/>
                  </a:lnTo>
                  <a:lnTo>
                    <a:pt x="764" y="611"/>
                  </a:lnTo>
                  <a:lnTo>
                    <a:pt x="769" y="611"/>
                  </a:lnTo>
                  <a:lnTo>
                    <a:pt x="771" y="611"/>
                  </a:lnTo>
                  <a:lnTo>
                    <a:pt x="773" y="611"/>
                  </a:lnTo>
                  <a:lnTo>
                    <a:pt x="776" y="608"/>
                  </a:lnTo>
                  <a:lnTo>
                    <a:pt x="781" y="604"/>
                  </a:lnTo>
                  <a:lnTo>
                    <a:pt x="783" y="599"/>
                  </a:lnTo>
                  <a:lnTo>
                    <a:pt x="785" y="596"/>
                  </a:lnTo>
                  <a:lnTo>
                    <a:pt x="785" y="594"/>
                  </a:lnTo>
                  <a:lnTo>
                    <a:pt x="788" y="594"/>
                  </a:lnTo>
                  <a:lnTo>
                    <a:pt x="788" y="592"/>
                  </a:lnTo>
                  <a:lnTo>
                    <a:pt x="790" y="592"/>
                  </a:lnTo>
                  <a:lnTo>
                    <a:pt x="792" y="592"/>
                  </a:lnTo>
                  <a:lnTo>
                    <a:pt x="795" y="592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802" y="596"/>
                  </a:lnTo>
                  <a:lnTo>
                    <a:pt x="804" y="596"/>
                  </a:lnTo>
                  <a:lnTo>
                    <a:pt x="809" y="594"/>
                  </a:lnTo>
                  <a:lnTo>
                    <a:pt x="814" y="592"/>
                  </a:lnTo>
                  <a:lnTo>
                    <a:pt x="816" y="592"/>
                  </a:lnTo>
                  <a:lnTo>
                    <a:pt x="816" y="592"/>
                  </a:lnTo>
                  <a:lnTo>
                    <a:pt x="816" y="594"/>
                  </a:lnTo>
                  <a:lnTo>
                    <a:pt x="816" y="596"/>
                  </a:lnTo>
                  <a:lnTo>
                    <a:pt x="816" y="599"/>
                  </a:lnTo>
                  <a:lnTo>
                    <a:pt x="816" y="599"/>
                  </a:lnTo>
                  <a:lnTo>
                    <a:pt x="818" y="601"/>
                  </a:lnTo>
                  <a:lnTo>
                    <a:pt x="821" y="604"/>
                  </a:lnTo>
                  <a:lnTo>
                    <a:pt x="821" y="601"/>
                  </a:lnTo>
                  <a:lnTo>
                    <a:pt x="823" y="601"/>
                  </a:lnTo>
                  <a:lnTo>
                    <a:pt x="825" y="596"/>
                  </a:lnTo>
                  <a:lnTo>
                    <a:pt x="828" y="592"/>
                  </a:lnTo>
                  <a:lnTo>
                    <a:pt x="830" y="589"/>
                  </a:lnTo>
                  <a:lnTo>
                    <a:pt x="833" y="587"/>
                  </a:lnTo>
                  <a:lnTo>
                    <a:pt x="835" y="585"/>
                  </a:lnTo>
                  <a:lnTo>
                    <a:pt x="840" y="582"/>
                  </a:lnTo>
                  <a:lnTo>
                    <a:pt x="842" y="577"/>
                  </a:lnTo>
                  <a:lnTo>
                    <a:pt x="847" y="559"/>
                  </a:lnTo>
                  <a:lnTo>
                    <a:pt x="849" y="554"/>
                  </a:lnTo>
                  <a:lnTo>
                    <a:pt x="849" y="551"/>
                  </a:lnTo>
                  <a:lnTo>
                    <a:pt x="849" y="549"/>
                  </a:lnTo>
                  <a:lnTo>
                    <a:pt x="849" y="547"/>
                  </a:lnTo>
                  <a:lnTo>
                    <a:pt x="849" y="547"/>
                  </a:lnTo>
                  <a:lnTo>
                    <a:pt x="852" y="544"/>
                  </a:lnTo>
                  <a:lnTo>
                    <a:pt x="852" y="542"/>
                  </a:lnTo>
                  <a:lnTo>
                    <a:pt x="852" y="540"/>
                  </a:lnTo>
                  <a:lnTo>
                    <a:pt x="849" y="540"/>
                  </a:lnTo>
                  <a:lnTo>
                    <a:pt x="852" y="532"/>
                  </a:lnTo>
                  <a:lnTo>
                    <a:pt x="861" y="528"/>
                  </a:lnTo>
                  <a:lnTo>
                    <a:pt x="866" y="523"/>
                  </a:lnTo>
                  <a:lnTo>
                    <a:pt x="866" y="523"/>
                  </a:lnTo>
                  <a:lnTo>
                    <a:pt x="868" y="523"/>
                  </a:lnTo>
                  <a:lnTo>
                    <a:pt x="878" y="521"/>
                  </a:lnTo>
                  <a:lnTo>
                    <a:pt x="887" y="521"/>
                  </a:lnTo>
                  <a:lnTo>
                    <a:pt x="894" y="518"/>
                  </a:lnTo>
                  <a:lnTo>
                    <a:pt x="915" y="511"/>
                  </a:lnTo>
                  <a:lnTo>
                    <a:pt x="922" y="514"/>
                  </a:lnTo>
                  <a:lnTo>
                    <a:pt x="930" y="516"/>
                  </a:lnTo>
                  <a:lnTo>
                    <a:pt x="932" y="516"/>
                  </a:lnTo>
                  <a:lnTo>
                    <a:pt x="967" y="504"/>
                  </a:lnTo>
                  <a:lnTo>
                    <a:pt x="975" y="499"/>
                  </a:lnTo>
                  <a:lnTo>
                    <a:pt x="979" y="497"/>
                  </a:lnTo>
                  <a:lnTo>
                    <a:pt x="982" y="492"/>
                  </a:lnTo>
                  <a:lnTo>
                    <a:pt x="984" y="490"/>
                  </a:lnTo>
                  <a:lnTo>
                    <a:pt x="986" y="488"/>
                  </a:lnTo>
                  <a:lnTo>
                    <a:pt x="989" y="485"/>
                  </a:lnTo>
                  <a:lnTo>
                    <a:pt x="993" y="480"/>
                  </a:lnTo>
                  <a:lnTo>
                    <a:pt x="1024" y="469"/>
                  </a:lnTo>
                  <a:lnTo>
                    <a:pt x="1029" y="464"/>
                  </a:lnTo>
                  <a:lnTo>
                    <a:pt x="1031" y="461"/>
                  </a:lnTo>
                  <a:lnTo>
                    <a:pt x="1041" y="461"/>
                  </a:lnTo>
                  <a:lnTo>
                    <a:pt x="1046" y="461"/>
                  </a:lnTo>
                  <a:lnTo>
                    <a:pt x="1050" y="461"/>
                  </a:lnTo>
                  <a:lnTo>
                    <a:pt x="1053" y="464"/>
                  </a:lnTo>
                  <a:lnTo>
                    <a:pt x="1055" y="469"/>
                  </a:lnTo>
                  <a:lnTo>
                    <a:pt x="1055" y="471"/>
                  </a:lnTo>
                  <a:lnTo>
                    <a:pt x="1060" y="473"/>
                  </a:lnTo>
                  <a:lnTo>
                    <a:pt x="1062" y="476"/>
                  </a:lnTo>
                  <a:lnTo>
                    <a:pt x="1093" y="480"/>
                  </a:lnTo>
                  <a:lnTo>
                    <a:pt x="1095" y="469"/>
                  </a:lnTo>
                  <a:lnTo>
                    <a:pt x="1098" y="464"/>
                  </a:lnTo>
                  <a:lnTo>
                    <a:pt x="1098" y="461"/>
                  </a:lnTo>
                  <a:lnTo>
                    <a:pt x="1100" y="459"/>
                  </a:lnTo>
                  <a:lnTo>
                    <a:pt x="1102" y="447"/>
                  </a:lnTo>
                  <a:lnTo>
                    <a:pt x="1105" y="443"/>
                  </a:lnTo>
                  <a:lnTo>
                    <a:pt x="1107" y="435"/>
                  </a:lnTo>
                  <a:lnTo>
                    <a:pt x="1109" y="431"/>
                  </a:lnTo>
                  <a:lnTo>
                    <a:pt x="1112" y="417"/>
                  </a:lnTo>
                  <a:lnTo>
                    <a:pt x="1114" y="409"/>
                  </a:lnTo>
                  <a:lnTo>
                    <a:pt x="1116" y="407"/>
                  </a:lnTo>
                  <a:lnTo>
                    <a:pt x="1116" y="405"/>
                  </a:lnTo>
                  <a:lnTo>
                    <a:pt x="1121" y="398"/>
                  </a:lnTo>
                  <a:lnTo>
                    <a:pt x="1124" y="395"/>
                  </a:lnTo>
                  <a:lnTo>
                    <a:pt x="1126" y="395"/>
                  </a:lnTo>
                  <a:lnTo>
                    <a:pt x="1128" y="393"/>
                  </a:lnTo>
                  <a:lnTo>
                    <a:pt x="1133" y="393"/>
                  </a:lnTo>
                  <a:lnTo>
                    <a:pt x="1143" y="393"/>
                  </a:lnTo>
                  <a:lnTo>
                    <a:pt x="1145" y="390"/>
                  </a:lnTo>
                  <a:lnTo>
                    <a:pt x="1150" y="390"/>
                  </a:lnTo>
                  <a:lnTo>
                    <a:pt x="1152" y="388"/>
                  </a:lnTo>
                  <a:lnTo>
                    <a:pt x="1152" y="388"/>
                  </a:lnTo>
                  <a:lnTo>
                    <a:pt x="1154" y="388"/>
                  </a:lnTo>
                  <a:lnTo>
                    <a:pt x="1154" y="386"/>
                  </a:lnTo>
                  <a:lnTo>
                    <a:pt x="1154" y="381"/>
                  </a:lnTo>
                  <a:lnTo>
                    <a:pt x="1152" y="374"/>
                  </a:lnTo>
                  <a:lnTo>
                    <a:pt x="1152" y="369"/>
                  </a:lnTo>
                  <a:lnTo>
                    <a:pt x="1154" y="364"/>
                  </a:lnTo>
                  <a:lnTo>
                    <a:pt x="1154" y="362"/>
                  </a:lnTo>
                  <a:lnTo>
                    <a:pt x="1152" y="360"/>
                  </a:lnTo>
                  <a:lnTo>
                    <a:pt x="1147" y="355"/>
                  </a:lnTo>
                  <a:lnTo>
                    <a:pt x="1147" y="353"/>
                  </a:lnTo>
                  <a:lnTo>
                    <a:pt x="1145" y="350"/>
                  </a:lnTo>
                  <a:lnTo>
                    <a:pt x="1145" y="348"/>
                  </a:lnTo>
                  <a:lnTo>
                    <a:pt x="1143" y="322"/>
                  </a:lnTo>
                  <a:lnTo>
                    <a:pt x="1143" y="319"/>
                  </a:lnTo>
                  <a:lnTo>
                    <a:pt x="1145" y="319"/>
                  </a:lnTo>
                  <a:lnTo>
                    <a:pt x="1145" y="319"/>
                  </a:lnTo>
                  <a:lnTo>
                    <a:pt x="1145" y="317"/>
                  </a:lnTo>
                  <a:lnTo>
                    <a:pt x="1145" y="315"/>
                  </a:lnTo>
                  <a:lnTo>
                    <a:pt x="1145" y="312"/>
                  </a:lnTo>
                  <a:lnTo>
                    <a:pt x="1145" y="301"/>
                  </a:lnTo>
                  <a:lnTo>
                    <a:pt x="1145" y="298"/>
                  </a:lnTo>
                  <a:lnTo>
                    <a:pt x="1143" y="289"/>
                  </a:lnTo>
                  <a:lnTo>
                    <a:pt x="1143" y="286"/>
                  </a:lnTo>
                  <a:lnTo>
                    <a:pt x="1143" y="284"/>
                  </a:lnTo>
                  <a:lnTo>
                    <a:pt x="1140" y="282"/>
                  </a:lnTo>
                  <a:lnTo>
                    <a:pt x="1140" y="279"/>
                  </a:lnTo>
                  <a:lnTo>
                    <a:pt x="1138" y="279"/>
                  </a:lnTo>
                  <a:lnTo>
                    <a:pt x="1138" y="277"/>
                  </a:lnTo>
                  <a:lnTo>
                    <a:pt x="1138" y="275"/>
                  </a:lnTo>
                  <a:lnTo>
                    <a:pt x="1140" y="267"/>
                  </a:lnTo>
                  <a:lnTo>
                    <a:pt x="1140" y="265"/>
                  </a:lnTo>
                  <a:lnTo>
                    <a:pt x="1147" y="253"/>
                  </a:lnTo>
                  <a:lnTo>
                    <a:pt x="1147" y="251"/>
                  </a:lnTo>
                  <a:lnTo>
                    <a:pt x="1147" y="246"/>
                  </a:lnTo>
                  <a:lnTo>
                    <a:pt x="1147" y="239"/>
                  </a:lnTo>
                  <a:lnTo>
                    <a:pt x="1145" y="206"/>
                  </a:lnTo>
                  <a:lnTo>
                    <a:pt x="1145" y="199"/>
                  </a:lnTo>
                  <a:lnTo>
                    <a:pt x="1145" y="192"/>
                  </a:lnTo>
                  <a:lnTo>
                    <a:pt x="1145" y="175"/>
                  </a:lnTo>
                  <a:lnTo>
                    <a:pt x="1138" y="170"/>
                  </a:lnTo>
                  <a:lnTo>
                    <a:pt x="1133" y="168"/>
                  </a:lnTo>
                  <a:lnTo>
                    <a:pt x="1105" y="159"/>
                  </a:lnTo>
                  <a:lnTo>
                    <a:pt x="1098" y="159"/>
                  </a:lnTo>
                  <a:lnTo>
                    <a:pt x="1093" y="159"/>
                  </a:lnTo>
                  <a:lnTo>
                    <a:pt x="1090" y="161"/>
                  </a:lnTo>
                  <a:lnTo>
                    <a:pt x="1086" y="168"/>
                  </a:lnTo>
                  <a:lnTo>
                    <a:pt x="1083" y="170"/>
                  </a:lnTo>
                  <a:lnTo>
                    <a:pt x="1081" y="170"/>
                  </a:lnTo>
                  <a:lnTo>
                    <a:pt x="1079" y="173"/>
                  </a:lnTo>
                  <a:lnTo>
                    <a:pt x="1074" y="175"/>
                  </a:lnTo>
                  <a:lnTo>
                    <a:pt x="1069" y="177"/>
                  </a:lnTo>
                  <a:lnTo>
                    <a:pt x="1064" y="182"/>
                  </a:lnTo>
                  <a:lnTo>
                    <a:pt x="1060" y="185"/>
                  </a:lnTo>
                  <a:lnTo>
                    <a:pt x="1053" y="189"/>
                  </a:lnTo>
                  <a:lnTo>
                    <a:pt x="1046" y="189"/>
                  </a:lnTo>
                  <a:lnTo>
                    <a:pt x="1041" y="187"/>
                  </a:lnTo>
                  <a:lnTo>
                    <a:pt x="1038" y="185"/>
                  </a:lnTo>
                  <a:lnTo>
                    <a:pt x="1036" y="182"/>
                  </a:lnTo>
                  <a:lnTo>
                    <a:pt x="1029" y="177"/>
                  </a:lnTo>
                  <a:lnTo>
                    <a:pt x="1027" y="175"/>
                  </a:lnTo>
                  <a:lnTo>
                    <a:pt x="1019" y="159"/>
                  </a:lnTo>
                  <a:lnTo>
                    <a:pt x="1017" y="154"/>
                  </a:lnTo>
                  <a:lnTo>
                    <a:pt x="1015" y="149"/>
                  </a:lnTo>
                  <a:lnTo>
                    <a:pt x="1015" y="144"/>
                  </a:lnTo>
                  <a:lnTo>
                    <a:pt x="1015" y="142"/>
                  </a:lnTo>
                  <a:lnTo>
                    <a:pt x="1012" y="140"/>
                  </a:lnTo>
                  <a:lnTo>
                    <a:pt x="1012" y="135"/>
                  </a:lnTo>
                  <a:lnTo>
                    <a:pt x="1008" y="128"/>
                  </a:lnTo>
                  <a:lnTo>
                    <a:pt x="1005" y="121"/>
                  </a:lnTo>
                  <a:lnTo>
                    <a:pt x="1003" y="118"/>
                  </a:lnTo>
                  <a:lnTo>
                    <a:pt x="1003" y="116"/>
                  </a:lnTo>
                  <a:lnTo>
                    <a:pt x="1003" y="111"/>
                  </a:lnTo>
                  <a:lnTo>
                    <a:pt x="1003" y="111"/>
                  </a:lnTo>
                  <a:lnTo>
                    <a:pt x="1001" y="111"/>
                  </a:lnTo>
                  <a:lnTo>
                    <a:pt x="986" y="118"/>
                  </a:lnTo>
                  <a:lnTo>
                    <a:pt x="965" y="123"/>
                  </a:lnTo>
                  <a:lnTo>
                    <a:pt x="944" y="121"/>
                  </a:lnTo>
                  <a:lnTo>
                    <a:pt x="932" y="118"/>
                  </a:lnTo>
                  <a:lnTo>
                    <a:pt x="925" y="111"/>
                  </a:lnTo>
                  <a:lnTo>
                    <a:pt x="925" y="99"/>
                  </a:lnTo>
                  <a:lnTo>
                    <a:pt x="934" y="90"/>
                  </a:lnTo>
                  <a:lnTo>
                    <a:pt x="932" y="85"/>
                  </a:lnTo>
                  <a:lnTo>
                    <a:pt x="930" y="83"/>
                  </a:lnTo>
                  <a:lnTo>
                    <a:pt x="930" y="83"/>
                  </a:lnTo>
                  <a:lnTo>
                    <a:pt x="932" y="80"/>
                  </a:lnTo>
                  <a:lnTo>
                    <a:pt x="904" y="85"/>
                  </a:lnTo>
                  <a:lnTo>
                    <a:pt x="904" y="88"/>
                  </a:lnTo>
                  <a:lnTo>
                    <a:pt x="894" y="88"/>
                  </a:lnTo>
                  <a:lnTo>
                    <a:pt x="892" y="90"/>
                  </a:lnTo>
                  <a:lnTo>
                    <a:pt x="889" y="92"/>
                  </a:lnTo>
                  <a:lnTo>
                    <a:pt x="889" y="95"/>
                  </a:lnTo>
                  <a:lnTo>
                    <a:pt x="889" y="97"/>
                  </a:lnTo>
                  <a:lnTo>
                    <a:pt x="885" y="97"/>
                  </a:lnTo>
                  <a:lnTo>
                    <a:pt x="882" y="102"/>
                  </a:lnTo>
                  <a:lnTo>
                    <a:pt x="880" y="104"/>
                  </a:lnTo>
                  <a:lnTo>
                    <a:pt x="878" y="109"/>
                  </a:lnTo>
                  <a:lnTo>
                    <a:pt x="880" y="114"/>
                  </a:lnTo>
                  <a:lnTo>
                    <a:pt x="887" y="125"/>
                  </a:lnTo>
                  <a:lnTo>
                    <a:pt x="889" y="128"/>
                  </a:lnTo>
                  <a:lnTo>
                    <a:pt x="892" y="128"/>
                  </a:lnTo>
                  <a:lnTo>
                    <a:pt x="894" y="130"/>
                  </a:lnTo>
                  <a:lnTo>
                    <a:pt x="896" y="132"/>
                  </a:lnTo>
                  <a:lnTo>
                    <a:pt x="899" y="137"/>
                  </a:lnTo>
                  <a:lnTo>
                    <a:pt x="896" y="135"/>
                  </a:lnTo>
                  <a:lnTo>
                    <a:pt x="894" y="132"/>
                  </a:lnTo>
                  <a:lnTo>
                    <a:pt x="894" y="132"/>
                  </a:lnTo>
                  <a:lnTo>
                    <a:pt x="892" y="132"/>
                  </a:lnTo>
                  <a:lnTo>
                    <a:pt x="892" y="140"/>
                  </a:lnTo>
                  <a:lnTo>
                    <a:pt x="896" y="147"/>
                  </a:lnTo>
                  <a:lnTo>
                    <a:pt x="894" y="149"/>
                  </a:lnTo>
                  <a:lnTo>
                    <a:pt x="904" y="156"/>
                  </a:lnTo>
                  <a:lnTo>
                    <a:pt x="894" y="161"/>
                  </a:lnTo>
                  <a:lnTo>
                    <a:pt x="892" y="163"/>
                  </a:lnTo>
                  <a:lnTo>
                    <a:pt x="892" y="154"/>
                  </a:lnTo>
                  <a:lnTo>
                    <a:pt x="889" y="149"/>
                  </a:lnTo>
                  <a:lnTo>
                    <a:pt x="882" y="137"/>
                  </a:lnTo>
                  <a:lnTo>
                    <a:pt x="885" y="135"/>
                  </a:lnTo>
                  <a:lnTo>
                    <a:pt x="885" y="132"/>
                  </a:lnTo>
                  <a:lnTo>
                    <a:pt x="882" y="130"/>
                  </a:lnTo>
                  <a:lnTo>
                    <a:pt x="880" y="128"/>
                  </a:lnTo>
                  <a:lnTo>
                    <a:pt x="878" y="123"/>
                  </a:lnTo>
                  <a:lnTo>
                    <a:pt x="878" y="118"/>
                  </a:lnTo>
                  <a:lnTo>
                    <a:pt x="873" y="106"/>
                  </a:lnTo>
                  <a:lnTo>
                    <a:pt x="873" y="104"/>
                  </a:lnTo>
                  <a:lnTo>
                    <a:pt x="859" y="106"/>
                  </a:lnTo>
                  <a:lnTo>
                    <a:pt x="847" y="109"/>
                  </a:lnTo>
                  <a:lnTo>
                    <a:pt x="847" y="116"/>
                  </a:lnTo>
                  <a:lnTo>
                    <a:pt x="849" y="118"/>
                  </a:lnTo>
                  <a:lnTo>
                    <a:pt x="852" y="121"/>
                  </a:lnTo>
                  <a:lnTo>
                    <a:pt x="847" y="118"/>
                  </a:lnTo>
                  <a:lnTo>
                    <a:pt x="844" y="118"/>
                  </a:lnTo>
                  <a:lnTo>
                    <a:pt x="840" y="121"/>
                  </a:lnTo>
                  <a:lnTo>
                    <a:pt x="837" y="125"/>
                  </a:lnTo>
                  <a:lnTo>
                    <a:pt x="840" y="128"/>
                  </a:lnTo>
                  <a:lnTo>
                    <a:pt x="842" y="128"/>
                  </a:lnTo>
                  <a:lnTo>
                    <a:pt x="842" y="130"/>
                  </a:lnTo>
                  <a:lnTo>
                    <a:pt x="837" y="132"/>
                  </a:lnTo>
                  <a:lnTo>
                    <a:pt x="835" y="130"/>
                  </a:lnTo>
                  <a:lnTo>
                    <a:pt x="833" y="125"/>
                  </a:lnTo>
                  <a:lnTo>
                    <a:pt x="833" y="118"/>
                  </a:lnTo>
                  <a:lnTo>
                    <a:pt x="833" y="123"/>
                  </a:lnTo>
                  <a:lnTo>
                    <a:pt x="830" y="128"/>
                  </a:lnTo>
                  <a:lnTo>
                    <a:pt x="828" y="130"/>
                  </a:lnTo>
                  <a:lnTo>
                    <a:pt x="825" y="132"/>
                  </a:lnTo>
                  <a:lnTo>
                    <a:pt x="825" y="128"/>
                  </a:lnTo>
                  <a:lnTo>
                    <a:pt x="823" y="123"/>
                  </a:lnTo>
                  <a:lnTo>
                    <a:pt x="823" y="121"/>
                  </a:lnTo>
                  <a:lnTo>
                    <a:pt x="818" y="118"/>
                  </a:lnTo>
                  <a:lnTo>
                    <a:pt x="818" y="116"/>
                  </a:lnTo>
                  <a:lnTo>
                    <a:pt x="816" y="106"/>
                  </a:lnTo>
                  <a:lnTo>
                    <a:pt x="816" y="104"/>
                  </a:lnTo>
                  <a:lnTo>
                    <a:pt x="809" y="106"/>
                  </a:lnTo>
                  <a:lnTo>
                    <a:pt x="804" y="111"/>
                  </a:lnTo>
                  <a:lnTo>
                    <a:pt x="797" y="116"/>
                  </a:lnTo>
                  <a:lnTo>
                    <a:pt x="792" y="111"/>
                  </a:lnTo>
                  <a:lnTo>
                    <a:pt x="802" y="104"/>
                  </a:lnTo>
                  <a:lnTo>
                    <a:pt x="802" y="102"/>
                  </a:lnTo>
                  <a:lnTo>
                    <a:pt x="804" y="99"/>
                  </a:lnTo>
                  <a:lnTo>
                    <a:pt x="804" y="97"/>
                  </a:lnTo>
                  <a:lnTo>
                    <a:pt x="807" y="95"/>
                  </a:lnTo>
                  <a:lnTo>
                    <a:pt x="807" y="92"/>
                  </a:lnTo>
                  <a:lnTo>
                    <a:pt x="804" y="92"/>
                  </a:lnTo>
                  <a:lnTo>
                    <a:pt x="802" y="90"/>
                  </a:lnTo>
                  <a:lnTo>
                    <a:pt x="799" y="88"/>
                  </a:lnTo>
                  <a:lnTo>
                    <a:pt x="797" y="83"/>
                  </a:lnTo>
                  <a:lnTo>
                    <a:pt x="795" y="90"/>
                  </a:lnTo>
                  <a:lnTo>
                    <a:pt x="785" y="97"/>
                  </a:lnTo>
                  <a:lnTo>
                    <a:pt x="778" y="102"/>
                  </a:lnTo>
                  <a:lnTo>
                    <a:pt x="771" y="104"/>
                  </a:lnTo>
                  <a:lnTo>
                    <a:pt x="769" y="99"/>
                  </a:lnTo>
                  <a:lnTo>
                    <a:pt x="762" y="97"/>
                  </a:lnTo>
                  <a:lnTo>
                    <a:pt x="750" y="102"/>
                  </a:lnTo>
                  <a:lnTo>
                    <a:pt x="754" y="104"/>
                  </a:lnTo>
                  <a:lnTo>
                    <a:pt x="757" y="104"/>
                  </a:lnTo>
                  <a:lnTo>
                    <a:pt x="757" y="106"/>
                  </a:lnTo>
                  <a:lnTo>
                    <a:pt x="752" y="111"/>
                  </a:lnTo>
                  <a:lnTo>
                    <a:pt x="733" y="123"/>
                  </a:lnTo>
                  <a:lnTo>
                    <a:pt x="728" y="125"/>
                  </a:lnTo>
                  <a:lnTo>
                    <a:pt x="726" y="128"/>
                  </a:lnTo>
                  <a:lnTo>
                    <a:pt x="724" y="130"/>
                  </a:lnTo>
                  <a:lnTo>
                    <a:pt x="717" y="140"/>
                  </a:lnTo>
                  <a:lnTo>
                    <a:pt x="710" y="147"/>
                  </a:lnTo>
                  <a:lnTo>
                    <a:pt x="705" y="147"/>
                  </a:lnTo>
                  <a:lnTo>
                    <a:pt x="695" y="147"/>
                  </a:lnTo>
                  <a:lnTo>
                    <a:pt x="693" y="149"/>
                  </a:lnTo>
                  <a:lnTo>
                    <a:pt x="693" y="156"/>
                  </a:lnTo>
                  <a:lnTo>
                    <a:pt x="693" y="161"/>
                  </a:lnTo>
                  <a:lnTo>
                    <a:pt x="688" y="156"/>
                  </a:lnTo>
                  <a:lnTo>
                    <a:pt x="686" y="154"/>
                  </a:lnTo>
                  <a:lnTo>
                    <a:pt x="684" y="151"/>
                  </a:lnTo>
                  <a:lnTo>
                    <a:pt x="681" y="149"/>
                  </a:lnTo>
                  <a:lnTo>
                    <a:pt x="679" y="149"/>
                  </a:lnTo>
                  <a:lnTo>
                    <a:pt x="681" y="147"/>
                  </a:lnTo>
                  <a:lnTo>
                    <a:pt x="681" y="144"/>
                  </a:lnTo>
                  <a:lnTo>
                    <a:pt x="684" y="142"/>
                  </a:lnTo>
                  <a:lnTo>
                    <a:pt x="684" y="137"/>
                  </a:lnTo>
                  <a:lnTo>
                    <a:pt x="667" y="130"/>
                  </a:lnTo>
                  <a:lnTo>
                    <a:pt x="662" y="123"/>
                  </a:lnTo>
                  <a:lnTo>
                    <a:pt x="657" y="121"/>
                  </a:lnTo>
                  <a:lnTo>
                    <a:pt x="657" y="121"/>
                  </a:lnTo>
                  <a:lnTo>
                    <a:pt x="655" y="118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1"/>
                  </a:lnTo>
                  <a:lnTo>
                    <a:pt x="655" y="109"/>
                  </a:lnTo>
                  <a:lnTo>
                    <a:pt x="653" y="95"/>
                  </a:lnTo>
                  <a:lnTo>
                    <a:pt x="636" y="78"/>
                  </a:lnTo>
                  <a:lnTo>
                    <a:pt x="634" y="73"/>
                  </a:lnTo>
                  <a:lnTo>
                    <a:pt x="629" y="69"/>
                  </a:lnTo>
                  <a:lnTo>
                    <a:pt x="624" y="64"/>
                  </a:lnTo>
                  <a:lnTo>
                    <a:pt x="622" y="61"/>
                  </a:lnTo>
                  <a:lnTo>
                    <a:pt x="622" y="59"/>
                  </a:lnTo>
                  <a:lnTo>
                    <a:pt x="622" y="59"/>
                  </a:lnTo>
                  <a:lnTo>
                    <a:pt x="624" y="57"/>
                  </a:lnTo>
                  <a:lnTo>
                    <a:pt x="624" y="54"/>
                  </a:lnTo>
                  <a:lnTo>
                    <a:pt x="624" y="50"/>
                  </a:lnTo>
                  <a:lnTo>
                    <a:pt x="624" y="47"/>
                  </a:lnTo>
                  <a:lnTo>
                    <a:pt x="620" y="45"/>
                  </a:lnTo>
                  <a:lnTo>
                    <a:pt x="605" y="43"/>
                  </a:lnTo>
                  <a:lnTo>
                    <a:pt x="598" y="40"/>
                  </a:lnTo>
                  <a:lnTo>
                    <a:pt x="598" y="38"/>
                  </a:lnTo>
                  <a:lnTo>
                    <a:pt x="596" y="38"/>
                  </a:lnTo>
                  <a:lnTo>
                    <a:pt x="596" y="35"/>
                  </a:lnTo>
                  <a:lnTo>
                    <a:pt x="601" y="31"/>
                  </a:lnTo>
                  <a:lnTo>
                    <a:pt x="603" y="31"/>
                  </a:lnTo>
                  <a:lnTo>
                    <a:pt x="605" y="28"/>
                  </a:lnTo>
                  <a:lnTo>
                    <a:pt x="605" y="28"/>
                  </a:lnTo>
                  <a:lnTo>
                    <a:pt x="605" y="26"/>
                  </a:lnTo>
                  <a:lnTo>
                    <a:pt x="603" y="26"/>
                  </a:lnTo>
                  <a:lnTo>
                    <a:pt x="603" y="26"/>
                  </a:lnTo>
                  <a:lnTo>
                    <a:pt x="605" y="24"/>
                  </a:lnTo>
                  <a:lnTo>
                    <a:pt x="603" y="21"/>
                  </a:lnTo>
                  <a:lnTo>
                    <a:pt x="601" y="19"/>
                  </a:lnTo>
                  <a:lnTo>
                    <a:pt x="596" y="21"/>
                  </a:lnTo>
                  <a:lnTo>
                    <a:pt x="594" y="24"/>
                  </a:lnTo>
                  <a:lnTo>
                    <a:pt x="589" y="21"/>
                  </a:lnTo>
                  <a:lnTo>
                    <a:pt x="584" y="31"/>
                  </a:lnTo>
                  <a:lnTo>
                    <a:pt x="572" y="47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7" y="38"/>
                  </a:lnTo>
                  <a:lnTo>
                    <a:pt x="579" y="33"/>
                  </a:lnTo>
                  <a:lnTo>
                    <a:pt x="584" y="24"/>
                  </a:lnTo>
                  <a:lnTo>
                    <a:pt x="587" y="19"/>
                  </a:lnTo>
                  <a:lnTo>
                    <a:pt x="582" y="17"/>
                  </a:lnTo>
                  <a:lnTo>
                    <a:pt x="582" y="14"/>
                  </a:lnTo>
                  <a:lnTo>
                    <a:pt x="584" y="9"/>
                  </a:lnTo>
                  <a:lnTo>
                    <a:pt x="584" y="5"/>
                  </a:lnTo>
                  <a:lnTo>
                    <a:pt x="582" y="2"/>
                  </a:lnTo>
                  <a:lnTo>
                    <a:pt x="579" y="0"/>
                  </a:lnTo>
                  <a:lnTo>
                    <a:pt x="575" y="0"/>
                  </a:lnTo>
                  <a:lnTo>
                    <a:pt x="570" y="7"/>
                  </a:lnTo>
                  <a:lnTo>
                    <a:pt x="568" y="5"/>
                  </a:lnTo>
                  <a:lnTo>
                    <a:pt x="565" y="7"/>
                  </a:lnTo>
                  <a:lnTo>
                    <a:pt x="558" y="14"/>
                  </a:lnTo>
                  <a:lnTo>
                    <a:pt x="549" y="24"/>
                  </a:lnTo>
                  <a:lnTo>
                    <a:pt x="546" y="28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6" y="24"/>
                  </a:lnTo>
                  <a:lnTo>
                    <a:pt x="549" y="14"/>
                  </a:lnTo>
                  <a:lnTo>
                    <a:pt x="551" y="7"/>
                  </a:lnTo>
                  <a:lnTo>
                    <a:pt x="549" y="0"/>
                  </a:lnTo>
                  <a:lnTo>
                    <a:pt x="544" y="0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7" y="12"/>
                  </a:lnTo>
                  <a:lnTo>
                    <a:pt x="504" y="19"/>
                  </a:lnTo>
                  <a:lnTo>
                    <a:pt x="501" y="21"/>
                  </a:lnTo>
                  <a:lnTo>
                    <a:pt x="499" y="24"/>
                  </a:lnTo>
                  <a:lnTo>
                    <a:pt x="497" y="26"/>
                  </a:lnTo>
                  <a:lnTo>
                    <a:pt x="492" y="26"/>
                  </a:lnTo>
                  <a:lnTo>
                    <a:pt x="485" y="24"/>
                  </a:lnTo>
                  <a:lnTo>
                    <a:pt x="487" y="24"/>
                  </a:lnTo>
                  <a:lnTo>
                    <a:pt x="487" y="21"/>
                  </a:lnTo>
                  <a:lnTo>
                    <a:pt x="487" y="19"/>
                  </a:lnTo>
                  <a:lnTo>
                    <a:pt x="489" y="19"/>
                  </a:lnTo>
                  <a:lnTo>
                    <a:pt x="485" y="19"/>
                  </a:lnTo>
                  <a:lnTo>
                    <a:pt x="475" y="12"/>
                  </a:lnTo>
                  <a:lnTo>
                    <a:pt x="468" y="12"/>
                  </a:lnTo>
                  <a:lnTo>
                    <a:pt x="466" y="9"/>
                  </a:lnTo>
                  <a:lnTo>
                    <a:pt x="463" y="9"/>
                  </a:lnTo>
                  <a:lnTo>
                    <a:pt x="461" y="12"/>
                  </a:lnTo>
                  <a:lnTo>
                    <a:pt x="454" y="24"/>
                  </a:lnTo>
                  <a:lnTo>
                    <a:pt x="447" y="26"/>
                  </a:lnTo>
                  <a:lnTo>
                    <a:pt x="445" y="31"/>
                  </a:lnTo>
                  <a:lnTo>
                    <a:pt x="445" y="38"/>
                  </a:lnTo>
                  <a:lnTo>
                    <a:pt x="454" y="50"/>
                  </a:lnTo>
                  <a:lnTo>
                    <a:pt x="456" y="52"/>
                  </a:lnTo>
                  <a:lnTo>
                    <a:pt x="442" y="54"/>
                  </a:lnTo>
                  <a:lnTo>
                    <a:pt x="442" y="57"/>
                  </a:lnTo>
                  <a:lnTo>
                    <a:pt x="442" y="64"/>
                  </a:lnTo>
                  <a:lnTo>
                    <a:pt x="445" y="73"/>
                  </a:lnTo>
                  <a:lnTo>
                    <a:pt x="440" y="76"/>
                  </a:lnTo>
                  <a:lnTo>
                    <a:pt x="433" y="76"/>
                  </a:lnTo>
                  <a:lnTo>
                    <a:pt x="426" y="73"/>
                  </a:lnTo>
                  <a:lnTo>
                    <a:pt x="426" y="66"/>
                  </a:lnTo>
                  <a:lnTo>
                    <a:pt x="416" y="69"/>
                  </a:lnTo>
                  <a:lnTo>
                    <a:pt x="411" y="69"/>
                  </a:lnTo>
                  <a:lnTo>
                    <a:pt x="409" y="66"/>
                  </a:lnTo>
                  <a:lnTo>
                    <a:pt x="402" y="59"/>
                  </a:lnTo>
                  <a:lnTo>
                    <a:pt x="400" y="59"/>
                  </a:lnTo>
                  <a:lnTo>
                    <a:pt x="388" y="59"/>
                  </a:lnTo>
                  <a:lnTo>
                    <a:pt x="381" y="57"/>
                  </a:lnTo>
                  <a:lnTo>
                    <a:pt x="378" y="52"/>
                  </a:lnTo>
                  <a:lnTo>
                    <a:pt x="378" y="54"/>
                  </a:lnTo>
                  <a:lnTo>
                    <a:pt x="378" y="57"/>
                  </a:lnTo>
                  <a:lnTo>
                    <a:pt x="376" y="59"/>
                  </a:lnTo>
                  <a:lnTo>
                    <a:pt x="376" y="61"/>
                  </a:lnTo>
                  <a:lnTo>
                    <a:pt x="374" y="57"/>
                  </a:lnTo>
                  <a:lnTo>
                    <a:pt x="369" y="61"/>
                  </a:lnTo>
                  <a:lnTo>
                    <a:pt x="369" y="71"/>
                  </a:lnTo>
                  <a:lnTo>
                    <a:pt x="369" y="78"/>
                  </a:lnTo>
                  <a:lnTo>
                    <a:pt x="366" y="76"/>
                  </a:lnTo>
                  <a:lnTo>
                    <a:pt x="366" y="73"/>
                  </a:lnTo>
                  <a:lnTo>
                    <a:pt x="366" y="71"/>
                  </a:lnTo>
                  <a:lnTo>
                    <a:pt x="364" y="71"/>
                  </a:lnTo>
                  <a:lnTo>
                    <a:pt x="364" y="80"/>
                  </a:lnTo>
                  <a:lnTo>
                    <a:pt x="366" y="83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2"/>
                  </a:lnTo>
                  <a:lnTo>
                    <a:pt x="364" y="95"/>
                  </a:lnTo>
                  <a:lnTo>
                    <a:pt x="362" y="90"/>
                  </a:lnTo>
                  <a:lnTo>
                    <a:pt x="352" y="85"/>
                  </a:lnTo>
                  <a:lnTo>
                    <a:pt x="350" y="80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5" y="73"/>
                  </a:lnTo>
                  <a:lnTo>
                    <a:pt x="336" y="83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6" y="69"/>
                  </a:lnTo>
                  <a:lnTo>
                    <a:pt x="333" y="66"/>
                  </a:lnTo>
                  <a:lnTo>
                    <a:pt x="333" y="64"/>
                  </a:lnTo>
                  <a:lnTo>
                    <a:pt x="336" y="64"/>
                  </a:lnTo>
                  <a:lnTo>
                    <a:pt x="336" y="61"/>
                  </a:lnTo>
                  <a:lnTo>
                    <a:pt x="331" y="59"/>
                  </a:lnTo>
                  <a:lnTo>
                    <a:pt x="331" y="59"/>
                  </a:lnTo>
                  <a:lnTo>
                    <a:pt x="333" y="54"/>
                  </a:lnTo>
                  <a:lnTo>
                    <a:pt x="333" y="52"/>
                  </a:lnTo>
                  <a:lnTo>
                    <a:pt x="331" y="50"/>
                  </a:lnTo>
                  <a:lnTo>
                    <a:pt x="322" y="52"/>
                  </a:lnTo>
                  <a:lnTo>
                    <a:pt x="317" y="54"/>
                  </a:lnTo>
                  <a:lnTo>
                    <a:pt x="312" y="57"/>
                  </a:lnTo>
                  <a:lnTo>
                    <a:pt x="307" y="57"/>
                  </a:lnTo>
                  <a:lnTo>
                    <a:pt x="310" y="61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3" y="66"/>
                  </a:lnTo>
                  <a:lnTo>
                    <a:pt x="303" y="64"/>
                  </a:lnTo>
                  <a:lnTo>
                    <a:pt x="300" y="64"/>
                  </a:lnTo>
                  <a:lnTo>
                    <a:pt x="298" y="66"/>
                  </a:lnTo>
                  <a:lnTo>
                    <a:pt x="293" y="61"/>
                  </a:lnTo>
                  <a:lnTo>
                    <a:pt x="286" y="61"/>
                  </a:lnTo>
                  <a:lnTo>
                    <a:pt x="281" y="61"/>
                  </a:lnTo>
                  <a:lnTo>
                    <a:pt x="274" y="64"/>
                  </a:lnTo>
                  <a:lnTo>
                    <a:pt x="269" y="69"/>
                  </a:lnTo>
                  <a:lnTo>
                    <a:pt x="265" y="73"/>
                  </a:lnTo>
                  <a:lnTo>
                    <a:pt x="262" y="76"/>
                  </a:lnTo>
                  <a:lnTo>
                    <a:pt x="269" y="78"/>
                  </a:lnTo>
                  <a:lnTo>
                    <a:pt x="269" y="80"/>
                  </a:lnTo>
                  <a:lnTo>
                    <a:pt x="265" y="80"/>
                  </a:lnTo>
                  <a:lnTo>
                    <a:pt x="258" y="78"/>
                  </a:lnTo>
                  <a:lnTo>
                    <a:pt x="255" y="78"/>
                  </a:lnTo>
                  <a:lnTo>
                    <a:pt x="253" y="78"/>
                  </a:lnTo>
                  <a:lnTo>
                    <a:pt x="243" y="83"/>
                  </a:lnTo>
                  <a:lnTo>
                    <a:pt x="236" y="83"/>
                  </a:lnTo>
                  <a:lnTo>
                    <a:pt x="239" y="73"/>
                  </a:lnTo>
                  <a:lnTo>
                    <a:pt x="234" y="69"/>
                  </a:lnTo>
                  <a:lnTo>
                    <a:pt x="227" y="66"/>
                  </a:lnTo>
                  <a:lnTo>
                    <a:pt x="220" y="69"/>
                  </a:lnTo>
                  <a:lnTo>
                    <a:pt x="210" y="73"/>
                  </a:lnTo>
                  <a:lnTo>
                    <a:pt x="203" y="76"/>
                  </a:lnTo>
                  <a:lnTo>
                    <a:pt x="203" y="78"/>
                  </a:lnTo>
                  <a:lnTo>
                    <a:pt x="206" y="78"/>
                  </a:lnTo>
                  <a:lnTo>
                    <a:pt x="208" y="80"/>
                  </a:lnTo>
                  <a:lnTo>
                    <a:pt x="201" y="80"/>
                  </a:lnTo>
                  <a:lnTo>
                    <a:pt x="191" y="85"/>
                  </a:lnTo>
                  <a:lnTo>
                    <a:pt x="187" y="85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92"/>
                  </a:lnTo>
                  <a:lnTo>
                    <a:pt x="165" y="95"/>
                  </a:lnTo>
                  <a:lnTo>
                    <a:pt x="172" y="97"/>
                  </a:lnTo>
                  <a:lnTo>
                    <a:pt x="168" y="97"/>
                  </a:lnTo>
                  <a:lnTo>
                    <a:pt x="154" y="92"/>
                  </a:lnTo>
                  <a:lnTo>
                    <a:pt x="151" y="95"/>
                  </a:lnTo>
                  <a:lnTo>
                    <a:pt x="151" y="102"/>
                  </a:lnTo>
                  <a:lnTo>
                    <a:pt x="158" y="111"/>
                  </a:lnTo>
                  <a:lnTo>
                    <a:pt x="154" y="111"/>
                  </a:lnTo>
                  <a:lnTo>
                    <a:pt x="146" y="106"/>
                  </a:lnTo>
                  <a:lnTo>
                    <a:pt x="139" y="104"/>
                  </a:lnTo>
                  <a:lnTo>
                    <a:pt x="132" y="104"/>
                  </a:lnTo>
                  <a:lnTo>
                    <a:pt x="125" y="106"/>
                  </a:lnTo>
                  <a:lnTo>
                    <a:pt x="120" y="109"/>
                  </a:lnTo>
                  <a:lnTo>
                    <a:pt x="123" y="111"/>
                  </a:lnTo>
                  <a:lnTo>
                    <a:pt x="120" y="111"/>
                  </a:lnTo>
                  <a:lnTo>
                    <a:pt x="118" y="109"/>
                  </a:lnTo>
                  <a:lnTo>
                    <a:pt x="111" y="116"/>
                  </a:lnTo>
                  <a:lnTo>
                    <a:pt x="104" y="128"/>
                  </a:lnTo>
                  <a:lnTo>
                    <a:pt x="101" y="140"/>
                  </a:lnTo>
                  <a:lnTo>
                    <a:pt x="109" y="147"/>
                  </a:lnTo>
                  <a:lnTo>
                    <a:pt x="106" y="149"/>
                  </a:lnTo>
                  <a:lnTo>
                    <a:pt x="101" y="149"/>
                  </a:lnTo>
                  <a:lnTo>
                    <a:pt x="99" y="156"/>
                  </a:lnTo>
                  <a:lnTo>
                    <a:pt x="97" y="163"/>
                  </a:lnTo>
                  <a:lnTo>
                    <a:pt x="97" y="170"/>
                  </a:lnTo>
                  <a:lnTo>
                    <a:pt x="101" y="182"/>
                  </a:lnTo>
                  <a:lnTo>
                    <a:pt x="101" y="189"/>
                  </a:lnTo>
                  <a:lnTo>
                    <a:pt x="94" y="189"/>
                  </a:lnTo>
                  <a:lnTo>
                    <a:pt x="97" y="199"/>
                  </a:lnTo>
                  <a:lnTo>
                    <a:pt x="99" y="204"/>
                  </a:lnTo>
                  <a:lnTo>
                    <a:pt x="101" y="204"/>
                  </a:lnTo>
                  <a:lnTo>
                    <a:pt x="116" y="206"/>
                  </a:lnTo>
                  <a:lnTo>
                    <a:pt x="118" y="204"/>
                  </a:lnTo>
                  <a:lnTo>
                    <a:pt x="120" y="201"/>
                  </a:lnTo>
                  <a:lnTo>
                    <a:pt x="120" y="199"/>
                  </a:lnTo>
                  <a:lnTo>
                    <a:pt x="120" y="196"/>
                  </a:lnTo>
                  <a:lnTo>
                    <a:pt x="127" y="196"/>
                  </a:lnTo>
                  <a:lnTo>
                    <a:pt x="137" y="201"/>
                  </a:lnTo>
                  <a:lnTo>
                    <a:pt x="142" y="204"/>
                  </a:lnTo>
                  <a:lnTo>
                    <a:pt x="146" y="204"/>
                  </a:lnTo>
                  <a:lnTo>
                    <a:pt x="156" y="199"/>
                  </a:lnTo>
                  <a:lnTo>
                    <a:pt x="170" y="196"/>
                  </a:lnTo>
                  <a:lnTo>
                    <a:pt x="187" y="187"/>
                  </a:lnTo>
                  <a:lnTo>
                    <a:pt x="196" y="182"/>
                  </a:lnTo>
                  <a:lnTo>
                    <a:pt x="215" y="180"/>
                  </a:lnTo>
                  <a:lnTo>
                    <a:pt x="222" y="180"/>
                  </a:lnTo>
                  <a:lnTo>
                    <a:pt x="232" y="175"/>
                  </a:lnTo>
                  <a:lnTo>
                    <a:pt x="236" y="173"/>
                  </a:lnTo>
                  <a:lnTo>
                    <a:pt x="208" y="187"/>
                  </a:lnTo>
                  <a:lnTo>
                    <a:pt x="206" y="189"/>
                  </a:lnTo>
                  <a:lnTo>
                    <a:pt x="187" y="208"/>
                  </a:lnTo>
                  <a:lnTo>
                    <a:pt x="187" y="211"/>
                  </a:lnTo>
                  <a:lnTo>
                    <a:pt x="191" y="211"/>
                  </a:lnTo>
                  <a:lnTo>
                    <a:pt x="196" y="211"/>
                  </a:lnTo>
                  <a:lnTo>
                    <a:pt x="198" y="208"/>
                  </a:lnTo>
                  <a:lnTo>
                    <a:pt x="201" y="206"/>
                  </a:lnTo>
                  <a:lnTo>
                    <a:pt x="203" y="211"/>
                  </a:lnTo>
                  <a:lnTo>
                    <a:pt x="201" y="211"/>
                  </a:lnTo>
                  <a:lnTo>
                    <a:pt x="201" y="211"/>
                  </a:lnTo>
                  <a:lnTo>
                    <a:pt x="201" y="213"/>
                  </a:lnTo>
                  <a:lnTo>
                    <a:pt x="208" y="211"/>
                  </a:lnTo>
                  <a:lnTo>
                    <a:pt x="217" y="206"/>
                  </a:lnTo>
                  <a:lnTo>
                    <a:pt x="220" y="208"/>
                  </a:lnTo>
                  <a:lnTo>
                    <a:pt x="222" y="206"/>
                  </a:lnTo>
                  <a:lnTo>
                    <a:pt x="225" y="204"/>
                  </a:lnTo>
                  <a:lnTo>
                    <a:pt x="225" y="201"/>
                  </a:lnTo>
                  <a:lnTo>
                    <a:pt x="227" y="201"/>
                  </a:lnTo>
                  <a:lnTo>
                    <a:pt x="227" y="206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9" y="206"/>
                  </a:lnTo>
                  <a:lnTo>
                    <a:pt x="236" y="204"/>
                  </a:lnTo>
                  <a:lnTo>
                    <a:pt x="241" y="204"/>
                  </a:lnTo>
                  <a:lnTo>
                    <a:pt x="234" y="208"/>
                  </a:lnTo>
                  <a:lnTo>
                    <a:pt x="232" y="211"/>
                  </a:lnTo>
                  <a:lnTo>
                    <a:pt x="229" y="213"/>
                  </a:lnTo>
                  <a:lnTo>
                    <a:pt x="229" y="213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5" y="220"/>
                  </a:lnTo>
                  <a:lnTo>
                    <a:pt x="236" y="220"/>
                  </a:lnTo>
                  <a:lnTo>
                    <a:pt x="239" y="220"/>
                  </a:lnTo>
                  <a:lnTo>
                    <a:pt x="239" y="222"/>
                  </a:lnTo>
                  <a:lnTo>
                    <a:pt x="243" y="225"/>
                  </a:lnTo>
                  <a:lnTo>
                    <a:pt x="246" y="225"/>
                  </a:lnTo>
                  <a:lnTo>
                    <a:pt x="248" y="220"/>
                  </a:lnTo>
                  <a:lnTo>
                    <a:pt x="251" y="225"/>
                  </a:lnTo>
                  <a:lnTo>
                    <a:pt x="253" y="227"/>
                  </a:lnTo>
                  <a:lnTo>
                    <a:pt x="262" y="227"/>
                  </a:lnTo>
                  <a:lnTo>
                    <a:pt x="262" y="232"/>
                  </a:lnTo>
                  <a:lnTo>
                    <a:pt x="239" y="234"/>
                  </a:lnTo>
                  <a:lnTo>
                    <a:pt x="232" y="232"/>
                  </a:lnTo>
                  <a:lnTo>
                    <a:pt x="236" y="232"/>
                  </a:lnTo>
                  <a:lnTo>
                    <a:pt x="239" y="232"/>
                  </a:lnTo>
                  <a:lnTo>
                    <a:pt x="241" y="230"/>
                  </a:lnTo>
                  <a:lnTo>
                    <a:pt x="222" y="230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1" y="232"/>
                  </a:lnTo>
                  <a:lnTo>
                    <a:pt x="198" y="232"/>
                  </a:lnTo>
                  <a:lnTo>
                    <a:pt x="196" y="230"/>
                  </a:lnTo>
                  <a:lnTo>
                    <a:pt x="194" y="227"/>
                  </a:lnTo>
                  <a:lnTo>
                    <a:pt x="168" y="227"/>
                  </a:lnTo>
                  <a:lnTo>
                    <a:pt x="161" y="222"/>
                  </a:lnTo>
                  <a:lnTo>
                    <a:pt x="165" y="208"/>
                  </a:lnTo>
                  <a:lnTo>
                    <a:pt x="161" y="206"/>
                  </a:lnTo>
                  <a:lnTo>
                    <a:pt x="158" y="208"/>
                  </a:lnTo>
                  <a:lnTo>
                    <a:pt x="151" y="222"/>
                  </a:lnTo>
                  <a:lnTo>
                    <a:pt x="151" y="222"/>
                  </a:lnTo>
                  <a:lnTo>
                    <a:pt x="154" y="227"/>
                  </a:lnTo>
                  <a:lnTo>
                    <a:pt x="151" y="230"/>
                  </a:lnTo>
                  <a:lnTo>
                    <a:pt x="149" y="230"/>
                  </a:lnTo>
                  <a:lnTo>
                    <a:pt x="144" y="230"/>
                  </a:lnTo>
                  <a:lnTo>
                    <a:pt x="142" y="227"/>
                  </a:lnTo>
                  <a:lnTo>
                    <a:pt x="139" y="227"/>
                  </a:lnTo>
                  <a:lnTo>
                    <a:pt x="137" y="230"/>
                  </a:lnTo>
                  <a:lnTo>
                    <a:pt x="137" y="234"/>
                  </a:lnTo>
                  <a:lnTo>
                    <a:pt x="137" y="239"/>
                  </a:lnTo>
                  <a:lnTo>
                    <a:pt x="154" y="239"/>
                  </a:lnTo>
                  <a:lnTo>
                    <a:pt x="158" y="241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6" y="248"/>
                  </a:lnTo>
                  <a:lnTo>
                    <a:pt x="154" y="253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58" y="265"/>
                  </a:lnTo>
                  <a:lnTo>
                    <a:pt x="156" y="267"/>
                  </a:lnTo>
                  <a:lnTo>
                    <a:pt x="154" y="277"/>
                  </a:lnTo>
                  <a:lnTo>
                    <a:pt x="161" y="275"/>
                  </a:lnTo>
                  <a:lnTo>
                    <a:pt x="168" y="267"/>
                  </a:lnTo>
                  <a:lnTo>
                    <a:pt x="172" y="258"/>
                  </a:lnTo>
                  <a:lnTo>
                    <a:pt x="177" y="251"/>
                  </a:lnTo>
                  <a:lnTo>
                    <a:pt x="184" y="248"/>
                  </a:lnTo>
                  <a:lnTo>
                    <a:pt x="198" y="258"/>
                  </a:lnTo>
                  <a:lnTo>
                    <a:pt x="206" y="256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22" y="270"/>
                  </a:lnTo>
                  <a:lnTo>
                    <a:pt x="227" y="272"/>
                  </a:lnTo>
                  <a:lnTo>
                    <a:pt x="227" y="284"/>
                  </a:lnTo>
                  <a:lnTo>
                    <a:pt x="229" y="286"/>
                  </a:lnTo>
                  <a:lnTo>
                    <a:pt x="232" y="291"/>
                  </a:lnTo>
                  <a:lnTo>
                    <a:pt x="234" y="296"/>
                  </a:lnTo>
                  <a:lnTo>
                    <a:pt x="229" y="308"/>
                  </a:lnTo>
                  <a:lnTo>
                    <a:pt x="229" y="310"/>
                  </a:lnTo>
                  <a:lnTo>
                    <a:pt x="225" y="312"/>
                  </a:lnTo>
                  <a:lnTo>
                    <a:pt x="208" y="308"/>
                  </a:lnTo>
                  <a:lnTo>
                    <a:pt x="116" y="322"/>
                  </a:lnTo>
                  <a:lnTo>
                    <a:pt x="113" y="322"/>
                  </a:lnTo>
                  <a:lnTo>
                    <a:pt x="111" y="319"/>
                  </a:lnTo>
                  <a:lnTo>
                    <a:pt x="111" y="319"/>
                  </a:lnTo>
                  <a:lnTo>
                    <a:pt x="109" y="319"/>
                  </a:lnTo>
                  <a:lnTo>
                    <a:pt x="109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4" y="331"/>
                  </a:lnTo>
                  <a:lnTo>
                    <a:pt x="101" y="334"/>
                  </a:lnTo>
                  <a:lnTo>
                    <a:pt x="123" y="341"/>
                  </a:lnTo>
                  <a:lnTo>
                    <a:pt x="132" y="341"/>
                  </a:lnTo>
                  <a:lnTo>
                    <a:pt x="137" y="341"/>
                  </a:lnTo>
                  <a:lnTo>
                    <a:pt x="146" y="350"/>
                  </a:lnTo>
                  <a:lnTo>
                    <a:pt x="149" y="348"/>
                  </a:lnTo>
                  <a:lnTo>
                    <a:pt x="154" y="343"/>
                  </a:lnTo>
                  <a:lnTo>
                    <a:pt x="156" y="343"/>
                  </a:lnTo>
                  <a:lnTo>
                    <a:pt x="161" y="343"/>
                  </a:lnTo>
                  <a:lnTo>
                    <a:pt x="184" y="364"/>
                  </a:lnTo>
                  <a:lnTo>
                    <a:pt x="196" y="383"/>
                  </a:lnTo>
                  <a:lnTo>
                    <a:pt x="201" y="393"/>
                  </a:lnTo>
                  <a:lnTo>
                    <a:pt x="203" y="405"/>
                  </a:lnTo>
                  <a:lnTo>
                    <a:pt x="206" y="414"/>
                  </a:lnTo>
                  <a:lnTo>
                    <a:pt x="206" y="421"/>
                  </a:lnTo>
                  <a:lnTo>
                    <a:pt x="206" y="426"/>
                  </a:lnTo>
                  <a:lnTo>
                    <a:pt x="203" y="426"/>
                  </a:lnTo>
                  <a:lnTo>
                    <a:pt x="201" y="426"/>
                  </a:lnTo>
                  <a:lnTo>
                    <a:pt x="198" y="426"/>
                  </a:lnTo>
                  <a:lnTo>
                    <a:pt x="198" y="428"/>
                  </a:lnTo>
                  <a:lnTo>
                    <a:pt x="198" y="435"/>
                  </a:lnTo>
                  <a:lnTo>
                    <a:pt x="198" y="438"/>
                  </a:lnTo>
                  <a:lnTo>
                    <a:pt x="239" y="443"/>
                  </a:lnTo>
                  <a:lnTo>
                    <a:pt x="246" y="440"/>
                  </a:lnTo>
                  <a:lnTo>
                    <a:pt x="251" y="438"/>
                  </a:lnTo>
                  <a:lnTo>
                    <a:pt x="260" y="431"/>
                  </a:lnTo>
                  <a:lnTo>
                    <a:pt x="262" y="426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5" y="421"/>
                  </a:lnTo>
                  <a:lnTo>
                    <a:pt x="255" y="421"/>
                  </a:lnTo>
                  <a:lnTo>
                    <a:pt x="251" y="417"/>
                  </a:lnTo>
                  <a:lnTo>
                    <a:pt x="253" y="412"/>
                  </a:lnTo>
                  <a:lnTo>
                    <a:pt x="258" y="412"/>
                  </a:lnTo>
                  <a:lnTo>
                    <a:pt x="262" y="421"/>
                  </a:lnTo>
                  <a:lnTo>
                    <a:pt x="265" y="419"/>
                  </a:lnTo>
                  <a:lnTo>
                    <a:pt x="267" y="417"/>
                  </a:lnTo>
                  <a:lnTo>
                    <a:pt x="269" y="417"/>
                  </a:lnTo>
                  <a:lnTo>
                    <a:pt x="274" y="417"/>
                  </a:lnTo>
                  <a:lnTo>
                    <a:pt x="274" y="412"/>
                  </a:lnTo>
                  <a:lnTo>
                    <a:pt x="269" y="409"/>
                  </a:lnTo>
                  <a:lnTo>
                    <a:pt x="267" y="402"/>
                  </a:lnTo>
                  <a:lnTo>
                    <a:pt x="265" y="398"/>
                  </a:lnTo>
                  <a:lnTo>
                    <a:pt x="269" y="393"/>
                  </a:lnTo>
                  <a:lnTo>
                    <a:pt x="269" y="400"/>
                  </a:lnTo>
                  <a:lnTo>
                    <a:pt x="272" y="405"/>
                  </a:lnTo>
                  <a:lnTo>
                    <a:pt x="274" y="412"/>
                  </a:lnTo>
                  <a:lnTo>
                    <a:pt x="279" y="414"/>
                  </a:lnTo>
                  <a:lnTo>
                    <a:pt x="284" y="414"/>
                  </a:lnTo>
                  <a:lnTo>
                    <a:pt x="286" y="417"/>
                  </a:lnTo>
                  <a:lnTo>
                    <a:pt x="295" y="424"/>
                  </a:lnTo>
                  <a:lnTo>
                    <a:pt x="295" y="419"/>
                  </a:lnTo>
                  <a:lnTo>
                    <a:pt x="298" y="419"/>
                  </a:lnTo>
                  <a:lnTo>
                    <a:pt x="303" y="419"/>
                  </a:lnTo>
                  <a:lnTo>
                    <a:pt x="305" y="417"/>
                  </a:lnTo>
                  <a:lnTo>
                    <a:pt x="305" y="421"/>
                  </a:lnTo>
                  <a:lnTo>
                    <a:pt x="303" y="424"/>
                  </a:lnTo>
                  <a:lnTo>
                    <a:pt x="300" y="424"/>
                  </a:lnTo>
                  <a:lnTo>
                    <a:pt x="298" y="424"/>
                  </a:lnTo>
                  <a:lnTo>
                    <a:pt x="303" y="424"/>
                  </a:lnTo>
                  <a:lnTo>
                    <a:pt x="310" y="419"/>
                  </a:lnTo>
                  <a:lnTo>
                    <a:pt x="312" y="412"/>
                  </a:lnTo>
                  <a:lnTo>
                    <a:pt x="310" y="402"/>
                  </a:lnTo>
                  <a:lnTo>
                    <a:pt x="317" y="405"/>
                  </a:lnTo>
                  <a:lnTo>
                    <a:pt x="324" y="409"/>
                  </a:lnTo>
                  <a:lnTo>
                    <a:pt x="329" y="417"/>
                  </a:lnTo>
                  <a:lnTo>
                    <a:pt x="331" y="421"/>
                  </a:lnTo>
                  <a:lnTo>
                    <a:pt x="333" y="424"/>
                  </a:lnTo>
                  <a:lnTo>
                    <a:pt x="336" y="424"/>
                  </a:lnTo>
                  <a:lnTo>
                    <a:pt x="338" y="424"/>
                  </a:lnTo>
                  <a:lnTo>
                    <a:pt x="336" y="431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5"/>
                  </a:lnTo>
                  <a:lnTo>
                    <a:pt x="345" y="447"/>
                  </a:lnTo>
                  <a:lnTo>
                    <a:pt x="348" y="447"/>
                  </a:lnTo>
                  <a:lnTo>
                    <a:pt x="352" y="450"/>
                  </a:lnTo>
                  <a:lnTo>
                    <a:pt x="357" y="447"/>
                  </a:lnTo>
                  <a:lnTo>
                    <a:pt x="364" y="447"/>
                  </a:lnTo>
                  <a:lnTo>
                    <a:pt x="369" y="452"/>
                  </a:lnTo>
                  <a:lnTo>
                    <a:pt x="383" y="445"/>
                  </a:lnTo>
                  <a:lnTo>
                    <a:pt x="385" y="445"/>
                  </a:lnTo>
                  <a:lnTo>
                    <a:pt x="388" y="452"/>
                  </a:lnTo>
                  <a:lnTo>
                    <a:pt x="392" y="454"/>
                  </a:lnTo>
                  <a:lnTo>
                    <a:pt x="404" y="454"/>
                  </a:lnTo>
                  <a:lnTo>
                    <a:pt x="407" y="454"/>
                  </a:lnTo>
                  <a:lnTo>
                    <a:pt x="409" y="459"/>
                  </a:lnTo>
                  <a:lnTo>
                    <a:pt x="411" y="459"/>
                  </a:lnTo>
                  <a:lnTo>
                    <a:pt x="414" y="461"/>
                  </a:lnTo>
                  <a:lnTo>
                    <a:pt x="421" y="461"/>
                  </a:lnTo>
                  <a:lnTo>
                    <a:pt x="430" y="464"/>
                  </a:lnTo>
                  <a:lnTo>
                    <a:pt x="435" y="464"/>
                  </a:lnTo>
                  <a:lnTo>
                    <a:pt x="440" y="461"/>
                  </a:lnTo>
                  <a:lnTo>
                    <a:pt x="440" y="464"/>
                  </a:lnTo>
                  <a:lnTo>
                    <a:pt x="440" y="466"/>
                  </a:lnTo>
                  <a:lnTo>
                    <a:pt x="445" y="471"/>
                  </a:lnTo>
                  <a:lnTo>
                    <a:pt x="447" y="480"/>
                  </a:lnTo>
                  <a:lnTo>
                    <a:pt x="456" y="490"/>
                  </a:lnTo>
                  <a:lnTo>
                    <a:pt x="456" y="492"/>
                  </a:lnTo>
                  <a:lnTo>
                    <a:pt x="461" y="495"/>
                  </a:lnTo>
                  <a:lnTo>
                    <a:pt x="485" y="490"/>
                  </a:lnTo>
                  <a:lnTo>
                    <a:pt x="485" y="488"/>
                  </a:lnTo>
                  <a:lnTo>
                    <a:pt x="482" y="485"/>
                  </a:lnTo>
                  <a:lnTo>
                    <a:pt x="482" y="483"/>
                  </a:lnTo>
                  <a:lnTo>
                    <a:pt x="480" y="480"/>
                  </a:lnTo>
                  <a:lnTo>
                    <a:pt x="485" y="480"/>
                  </a:lnTo>
                  <a:lnTo>
                    <a:pt x="494" y="476"/>
                  </a:lnTo>
                  <a:lnTo>
                    <a:pt x="504" y="469"/>
                  </a:lnTo>
                  <a:lnTo>
                    <a:pt x="508" y="461"/>
                  </a:lnTo>
                  <a:lnTo>
                    <a:pt x="508" y="464"/>
                  </a:lnTo>
                  <a:lnTo>
                    <a:pt x="506" y="466"/>
                  </a:lnTo>
                  <a:lnTo>
                    <a:pt x="501" y="473"/>
                  </a:lnTo>
                  <a:lnTo>
                    <a:pt x="499" y="480"/>
                  </a:lnTo>
                  <a:lnTo>
                    <a:pt x="497" y="483"/>
                  </a:lnTo>
                  <a:lnTo>
                    <a:pt x="492" y="480"/>
                  </a:lnTo>
                  <a:lnTo>
                    <a:pt x="492" y="483"/>
                  </a:lnTo>
                  <a:lnTo>
                    <a:pt x="489" y="488"/>
                  </a:lnTo>
                  <a:lnTo>
                    <a:pt x="489" y="490"/>
                  </a:lnTo>
                  <a:lnTo>
                    <a:pt x="489" y="490"/>
                  </a:lnTo>
                  <a:lnTo>
                    <a:pt x="487" y="490"/>
                  </a:lnTo>
                  <a:lnTo>
                    <a:pt x="487" y="492"/>
                  </a:lnTo>
                  <a:lnTo>
                    <a:pt x="499" y="495"/>
                  </a:lnTo>
                  <a:lnTo>
                    <a:pt x="504" y="497"/>
                  </a:lnTo>
                  <a:lnTo>
                    <a:pt x="508" y="499"/>
                  </a:lnTo>
                  <a:lnTo>
                    <a:pt x="508" y="502"/>
                  </a:lnTo>
                  <a:lnTo>
                    <a:pt x="497" y="497"/>
                  </a:lnTo>
                  <a:lnTo>
                    <a:pt x="492" y="497"/>
                  </a:lnTo>
                  <a:lnTo>
                    <a:pt x="485" y="499"/>
                  </a:lnTo>
                  <a:lnTo>
                    <a:pt x="494" y="499"/>
                  </a:lnTo>
                  <a:lnTo>
                    <a:pt x="506" y="504"/>
                  </a:lnTo>
                  <a:lnTo>
                    <a:pt x="513" y="506"/>
                  </a:lnTo>
                  <a:lnTo>
                    <a:pt x="523" y="516"/>
                  </a:lnTo>
                  <a:lnTo>
                    <a:pt x="523" y="518"/>
                  </a:lnTo>
                  <a:lnTo>
                    <a:pt x="527" y="516"/>
                  </a:lnTo>
                  <a:lnTo>
                    <a:pt x="527" y="511"/>
                  </a:lnTo>
                  <a:lnTo>
                    <a:pt x="530" y="509"/>
                  </a:lnTo>
                  <a:lnTo>
                    <a:pt x="532" y="506"/>
                  </a:lnTo>
                  <a:lnTo>
                    <a:pt x="530" y="502"/>
                  </a:lnTo>
                  <a:lnTo>
                    <a:pt x="530" y="499"/>
                  </a:lnTo>
                  <a:lnTo>
                    <a:pt x="534" y="499"/>
                  </a:lnTo>
                  <a:lnTo>
                    <a:pt x="537" y="497"/>
                  </a:lnTo>
                  <a:lnTo>
                    <a:pt x="537" y="495"/>
                  </a:lnTo>
                  <a:lnTo>
                    <a:pt x="542" y="497"/>
                  </a:lnTo>
                  <a:lnTo>
                    <a:pt x="542" y="497"/>
                  </a:lnTo>
                  <a:lnTo>
                    <a:pt x="542" y="495"/>
                  </a:lnTo>
                  <a:lnTo>
                    <a:pt x="542" y="495"/>
                  </a:lnTo>
                  <a:lnTo>
                    <a:pt x="544" y="495"/>
                  </a:lnTo>
                  <a:lnTo>
                    <a:pt x="542" y="490"/>
                  </a:lnTo>
                  <a:lnTo>
                    <a:pt x="542" y="485"/>
                  </a:lnTo>
                  <a:lnTo>
                    <a:pt x="539" y="480"/>
                  </a:lnTo>
                  <a:lnTo>
                    <a:pt x="534" y="480"/>
                  </a:lnTo>
                  <a:lnTo>
                    <a:pt x="539" y="478"/>
                  </a:lnTo>
                  <a:lnTo>
                    <a:pt x="542" y="480"/>
                  </a:lnTo>
                  <a:lnTo>
                    <a:pt x="546" y="483"/>
                  </a:lnTo>
                  <a:lnTo>
                    <a:pt x="549" y="478"/>
                  </a:lnTo>
                  <a:lnTo>
                    <a:pt x="549" y="478"/>
                  </a:lnTo>
                  <a:lnTo>
                    <a:pt x="549" y="480"/>
                  </a:lnTo>
                  <a:lnTo>
                    <a:pt x="549" y="490"/>
                  </a:lnTo>
                  <a:lnTo>
                    <a:pt x="551" y="490"/>
                  </a:lnTo>
                  <a:lnTo>
                    <a:pt x="553" y="488"/>
                  </a:lnTo>
                  <a:lnTo>
                    <a:pt x="556" y="488"/>
                  </a:lnTo>
                  <a:lnTo>
                    <a:pt x="556" y="490"/>
                  </a:lnTo>
                  <a:lnTo>
                    <a:pt x="556" y="495"/>
                  </a:lnTo>
                  <a:lnTo>
                    <a:pt x="556" y="497"/>
                  </a:lnTo>
                  <a:lnTo>
                    <a:pt x="556" y="499"/>
                  </a:lnTo>
                  <a:lnTo>
                    <a:pt x="534" y="509"/>
                  </a:lnTo>
                  <a:lnTo>
                    <a:pt x="532" y="521"/>
                  </a:lnTo>
                  <a:lnTo>
                    <a:pt x="530" y="525"/>
                  </a:lnTo>
                  <a:lnTo>
                    <a:pt x="532" y="528"/>
                  </a:lnTo>
                  <a:lnTo>
                    <a:pt x="534" y="530"/>
                  </a:lnTo>
                  <a:lnTo>
                    <a:pt x="537" y="530"/>
                  </a:lnTo>
                  <a:lnTo>
                    <a:pt x="539" y="532"/>
                  </a:lnTo>
                  <a:lnTo>
                    <a:pt x="544" y="537"/>
                  </a:lnTo>
                  <a:lnTo>
                    <a:pt x="546" y="544"/>
                  </a:lnTo>
                  <a:lnTo>
                    <a:pt x="549" y="551"/>
                  </a:lnTo>
                  <a:lnTo>
                    <a:pt x="549" y="561"/>
                  </a:lnTo>
                  <a:lnTo>
                    <a:pt x="549" y="566"/>
                  </a:lnTo>
                  <a:lnTo>
                    <a:pt x="544" y="573"/>
                  </a:lnTo>
                  <a:lnTo>
                    <a:pt x="544" y="577"/>
                  </a:lnTo>
                  <a:lnTo>
                    <a:pt x="544" y="582"/>
                  </a:lnTo>
                  <a:lnTo>
                    <a:pt x="546" y="594"/>
                  </a:lnTo>
                  <a:lnTo>
                    <a:pt x="549" y="594"/>
                  </a:lnTo>
                  <a:lnTo>
                    <a:pt x="551" y="594"/>
                  </a:lnTo>
                  <a:lnTo>
                    <a:pt x="556" y="594"/>
                  </a:lnTo>
                  <a:lnTo>
                    <a:pt x="560" y="596"/>
                  </a:lnTo>
                  <a:lnTo>
                    <a:pt x="556" y="587"/>
                  </a:lnTo>
                  <a:lnTo>
                    <a:pt x="551" y="577"/>
                  </a:lnTo>
                  <a:lnTo>
                    <a:pt x="549" y="566"/>
                  </a:lnTo>
                  <a:lnTo>
                    <a:pt x="553" y="551"/>
                  </a:lnTo>
                  <a:lnTo>
                    <a:pt x="551" y="549"/>
                  </a:lnTo>
                  <a:lnTo>
                    <a:pt x="551" y="549"/>
                  </a:lnTo>
                  <a:lnTo>
                    <a:pt x="549" y="549"/>
                  </a:lnTo>
                  <a:lnTo>
                    <a:pt x="551" y="544"/>
                  </a:lnTo>
                  <a:lnTo>
                    <a:pt x="556" y="544"/>
                  </a:lnTo>
                  <a:lnTo>
                    <a:pt x="558" y="547"/>
                  </a:lnTo>
                  <a:lnTo>
                    <a:pt x="560" y="549"/>
                  </a:lnTo>
                  <a:lnTo>
                    <a:pt x="558" y="549"/>
                  </a:lnTo>
                  <a:lnTo>
                    <a:pt x="558" y="551"/>
                  </a:lnTo>
                  <a:lnTo>
                    <a:pt x="560" y="554"/>
                  </a:lnTo>
                  <a:lnTo>
                    <a:pt x="565" y="554"/>
                  </a:lnTo>
                  <a:lnTo>
                    <a:pt x="575" y="549"/>
                  </a:lnTo>
                  <a:lnTo>
                    <a:pt x="577" y="551"/>
                  </a:lnTo>
                  <a:lnTo>
                    <a:pt x="577" y="551"/>
                  </a:lnTo>
                  <a:lnTo>
                    <a:pt x="582" y="551"/>
                  </a:lnTo>
                  <a:lnTo>
                    <a:pt x="582" y="547"/>
                  </a:lnTo>
                  <a:lnTo>
                    <a:pt x="582" y="542"/>
                  </a:lnTo>
                  <a:lnTo>
                    <a:pt x="584" y="542"/>
                  </a:lnTo>
                  <a:lnTo>
                    <a:pt x="584" y="547"/>
                  </a:lnTo>
                  <a:lnTo>
                    <a:pt x="587" y="554"/>
                  </a:lnTo>
                  <a:lnTo>
                    <a:pt x="589" y="554"/>
                  </a:lnTo>
                  <a:lnTo>
                    <a:pt x="591" y="551"/>
                  </a:lnTo>
                  <a:lnTo>
                    <a:pt x="589" y="547"/>
                  </a:lnTo>
                  <a:lnTo>
                    <a:pt x="591" y="549"/>
                  </a:lnTo>
                  <a:lnTo>
                    <a:pt x="596" y="554"/>
                  </a:lnTo>
                  <a:lnTo>
                    <a:pt x="598" y="556"/>
                  </a:lnTo>
                  <a:lnTo>
                    <a:pt x="601" y="556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605" y="561"/>
                  </a:lnTo>
                  <a:lnTo>
                    <a:pt x="605" y="559"/>
                  </a:lnTo>
                  <a:lnTo>
                    <a:pt x="605" y="556"/>
                  </a:lnTo>
                  <a:lnTo>
                    <a:pt x="603" y="554"/>
                  </a:lnTo>
                  <a:lnTo>
                    <a:pt x="601" y="549"/>
                  </a:lnTo>
                  <a:lnTo>
                    <a:pt x="598" y="544"/>
                  </a:lnTo>
                  <a:lnTo>
                    <a:pt x="596" y="540"/>
                  </a:lnTo>
                  <a:lnTo>
                    <a:pt x="598" y="530"/>
                  </a:lnTo>
                  <a:lnTo>
                    <a:pt x="596" y="525"/>
                  </a:lnTo>
                  <a:lnTo>
                    <a:pt x="596" y="521"/>
                  </a:lnTo>
                  <a:lnTo>
                    <a:pt x="596" y="518"/>
                  </a:lnTo>
                  <a:lnTo>
                    <a:pt x="598" y="518"/>
                  </a:lnTo>
                  <a:lnTo>
                    <a:pt x="598" y="523"/>
                  </a:lnTo>
                  <a:lnTo>
                    <a:pt x="601" y="528"/>
                  </a:lnTo>
                  <a:lnTo>
                    <a:pt x="603" y="530"/>
                  </a:lnTo>
                  <a:lnTo>
                    <a:pt x="608" y="530"/>
                  </a:lnTo>
                  <a:lnTo>
                    <a:pt x="605" y="532"/>
                  </a:lnTo>
                  <a:lnTo>
                    <a:pt x="603" y="535"/>
                  </a:lnTo>
                  <a:lnTo>
                    <a:pt x="603" y="540"/>
                  </a:lnTo>
                  <a:lnTo>
                    <a:pt x="605" y="544"/>
                  </a:lnTo>
                  <a:lnTo>
                    <a:pt x="605" y="544"/>
                  </a:lnTo>
                  <a:lnTo>
                    <a:pt x="608" y="542"/>
                  </a:lnTo>
                  <a:lnTo>
                    <a:pt x="608" y="542"/>
                  </a:lnTo>
                  <a:lnTo>
                    <a:pt x="613" y="542"/>
                  </a:lnTo>
                  <a:lnTo>
                    <a:pt x="613" y="544"/>
                  </a:lnTo>
                  <a:lnTo>
                    <a:pt x="610" y="544"/>
                  </a:lnTo>
                  <a:lnTo>
                    <a:pt x="610" y="547"/>
                  </a:lnTo>
                  <a:lnTo>
                    <a:pt x="620" y="544"/>
                  </a:lnTo>
                  <a:lnTo>
                    <a:pt x="627" y="542"/>
                  </a:lnTo>
                  <a:lnTo>
                    <a:pt x="629" y="537"/>
                  </a:lnTo>
                  <a:lnTo>
                    <a:pt x="631" y="535"/>
                  </a:lnTo>
                  <a:lnTo>
                    <a:pt x="646" y="535"/>
                  </a:lnTo>
                  <a:lnTo>
                    <a:pt x="653" y="530"/>
                  </a:lnTo>
                  <a:lnTo>
                    <a:pt x="648" y="528"/>
                  </a:lnTo>
                  <a:lnTo>
                    <a:pt x="657" y="530"/>
                  </a:lnTo>
                  <a:lnTo>
                    <a:pt x="660" y="532"/>
                  </a:lnTo>
                  <a:lnTo>
                    <a:pt x="665" y="537"/>
                  </a:lnTo>
                  <a:lnTo>
                    <a:pt x="657" y="535"/>
                  </a:lnTo>
                  <a:lnTo>
                    <a:pt x="653" y="535"/>
                  </a:lnTo>
                  <a:lnTo>
                    <a:pt x="667" y="544"/>
                  </a:lnTo>
                  <a:lnTo>
                    <a:pt x="667" y="547"/>
                  </a:lnTo>
                  <a:lnTo>
                    <a:pt x="672" y="547"/>
                  </a:lnTo>
                  <a:lnTo>
                    <a:pt x="672" y="544"/>
                  </a:lnTo>
                  <a:lnTo>
                    <a:pt x="674" y="544"/>
                  </a:lnTo>
                  <a:lnTo>
                    <a:pt x="669" y="540"/>
                  </a:lnTo>
                  <a:lnTo>
                    <a:pt x="674" y="540"/>
                  </a:lnTo>
                  <a:lnTo>
                    <a:pt x="674" y="537"/>
                  </a:lnTo>
                  <a:lnTo>
                    <a:pt x="674" y="535"/>
                  </a:lnTo>
                  <a:lnTo>
                    <a:pt x="672" y="532"/>
                  </a:lnTo>
                  <a:lnTo>
                    <a:pt x="672" y="530"/>
                  </a:lnTo>
                  <a:lnTo>
                    <a:pt x="679" y="537"/>
                  </a:lnTo>
                  <a:lnTo>
                    <a:pt x="676" y="547"/>
                  </a:lnTo>
                  <a:lnTo>
                    <a:pt x="665" y="561"/>
                  </a:lnTo>
                  <a:lnTo>
                    <a:pt x="667" y="563"/>
                  </a:lnTo>
                  <a:lnTo>
                    <a:pt x="660" y="568"/>
                  </a:lnTo>
                  <a:lnTo>
                    <a:pt x="653" y="568"/>
                  </a:lnTo>
                  <a:lnTo>
                    <a:pt x="646" y="566"/>
                  </a:lnTo>
                  <a:lnTo>
                    <a:pt x="641" y="561"/>
                  </a:lnTo>
                  <a:lnTo>
                    <a:pt x="639" y="566"/>
                  </a:lnTo>
                  <a:lnTo>
                    <a:pt x="639" y="568"/>
                  </a:lnTo>
                  <a:lnTo>
                    <a:pt x="636" y="566"/>
                  </a:lnTo>
                  <a:lnTo>
                    <a:pt x="634" y="566"/>
                  </a:lnTo>
                  <a:lnTo>
                    <a:pt x="634" y="566"/>
                  </a:lnTo>
                  <a:lnTo>
                    <a:pt x="631" y="568"/>
                  </a:lnTo>
                  <a:lnTo>
                    <a:pt x="629" y="568"/>
                  </a:lnTo>
                  <a:lnTo>
                    <a:pt x="624" y="561"/>
                  </a:lnTo>
                  <a:lnTo>
                    <a:pt x="617" y="559"/>
                  </a:lnTo>
                  <a:lnTo>
                    <a:pt x="613" y="563"/>
                  </a:lnTo>
                  <a:lnTo>
                    <a:pt x="617" y="566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22" y="568"/>
                  </a:lnTo>
                  <a:lnTo>
                    <a:pt x="624" y="570"/>
                  </a:lnTo>
                  <a:lnTo>
                    <a:pt x="624" y="573"/>
                  </a:lnTo>
                  <a:lnTo>
                    <a:pt x="627" y="573"/>
                  </a:lnTo>
                  <a:lnTo>
                    <a:pt x="629" y="582"/>
                  </a:lnTo>
                  <a:lnTo>
                    <a:pt x="631" y="582"/>
                  </a:lnTo>
                  <a:lnTo>
                    <a:pt x="634" y="587"/>
                  </a:lnTo>
                  <a:lnTo>
                    <a:pt x="639" y="589"/>
                  </a:lnTo>
                  <a:lnTo>
                    <a:pt x="643" y="589"/>
                  </a:lnTo>
                  <a:lnTo>
                    <a:pt x="648" y="589"/>
                  </a:lnTo>
                  <a:lnTo>
                    <a:pt x="662" y="585"/>
                  </a:lnTo>
                  <a:lnTo>
                    <a:pt x="667" y="585"/>
                  </a:lnTo>
                  <a:lnTo>
                    <a:pt x="676" y="589"/>
                  </a:lnTo>
                  <a:lnTo>
                    <a:pt x="681" y="587"/>
                  </a:lnTo>
                  <a:lnTo>
                    <a:pt x="684" y="575"/>
                  </a:lnTo>
                  <a:lnTo>
                    <a:pt x="686" y="577"/>
                  </a:lnTo>
                  <a:lnTo>
                    <a:pt x="688" y="580"/>
                  </a:lnTo>
                  <a:lnTo>
                    <a:pt x="695" y="580"/>
                  </a:lnTo>
                  <a:lnTo>
                    <a:pt x="695" y="577"/>
                  </a:lnTo>
                  <a:lnTo>
                    <a:pt x="695" y="575"/>
                  </a:lnTo>
                  <a:lnTo>
                    <a:pt x="693" y="575"/>
                  </a:lnTo>
                  <a:lnTo>
                    <a:pt x="691" y="573"/>
                  </a:lnTo>
                  <a:lnTo>
                    <a:pt x="695" y="573"/>
                  </a:lnTo>
                  <a:lnTo>
                    <a:pt x="700" y="573"/>
                  </a:lnTo>
                  <a:lnTo>
                    <a:pt x="705" y="573"/>
                  </a:lnTo>
                  <a:lnTo>
                    <a:pt x="707" y="568"/>
                  </a:lnTo>
                  <a:lnTo>
                    <a:pt x="705" y="573"/>
                  </a:lnTo>
                  <a:lnTo>
                    <a:pt x="702" y="577"/>
                  </a:lnTo>
                  <a:lnTo>
                    <a:pt x="695" y="582"/>
                  </a:lnTo>
                  <a:lnTo>
                    <a:pt x="693" y="582"/>
                  </a:lnTo>
                  <a:lnTo>
                    <a:pt x="695" y="585"/>
                  </a:lnTo>
                  <a:lnTo>
                    <a:pt x="695" y="585"/>
                  </a:lnTo>
                  <a:lnTo>
                    <a:pt x="698" y="582"/>
                  </a:lnTo>
                  <a:lnTo>
                    <a:pt x="700" y="582"/>
                  </a:lnTo>
                  <a:lnTo>
                    <a:pt x="712" y="582"/>
                  </a:lnTo>
                  <a:lnTo>
                    <a:pt x="721" y="580"/>
                  </a:lnTo>
                  <a:lnTo>
                    <a:pt x="726" y="580"/>
                  </a:lnTo>
                  <a:lnTo>
                    <a:pt x="728" y="580"/>
                  </a:lnTo>
                  <a:lnTo>
                    <a:pt x="752" y="589"/>
                  </a:lnTo>
                  <a:lnTo>
                    <a:pt x="757" y="589"/>
                  </a:lnTo>
                  <a:lnTo>
                    <a:pt x="764" y="589"/>
                  </a:lnTo>
                  <a:lnTo>
                    <a:pt x="769" y="589"/>
                  </a:lnTo>
                  <a:lnTo>
                    <a:pt x="764" y="589"/>
                  </a:lnTo>
                  <a:lnTo>
                    <a:pt x="752" y="592"/>
                  </a:lnTo>
                  <a:lnTo>
                    <a:pt x="733" y="594"/>
                  </a:lnTo>
                  <a:lnTo>
                    <a:pt x="731" y="596"/>
                  </a:lnTo>
                  <a:lnTo>
                    <a:pt x="736" y="601"/>
                  </a:lnTo>
                  <a:lnTo>
                    <a:pt x="733" y="611"/>
                  </a:lnTo>
                  <a:lnTo>
                    <a:pt x="736" y="613"/>
                  </a:lnTo>
                  <a:lnTo>
                    <a:pt x="740" y="613"/>
                  </a:lnTo>
                  <a:lnTo>
                    <a:pt x="740" y="613"/>
                  </a:lnTo>
                  <a:lnTo>
                    <a:pt x="743" y="608"/>
                  </a:lnTo>
                  <a:close/>
                  <a:moveTo>
                    <a:pt x="23" y="144"/>
                  </a:moveTo>
                  <a:lnTo>
                    <a:pt x="23" y="144"/>
                  </a:lnTo>
                  <a:lnTo>
                    <a:pt x="26" y="144"/>
                  </a:lnTo>
                  <a:lnTo>
                    <a:pt x="26" y="147"/>
                  </a:lnTo>
                  <a:lnTo>
                    <a:pt x="12" y="154"/>
                  </a:lnTo>
                  <a:lnTo>
                    <a:pt x="7" y="154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47"/>
                  </a:lnTo>
                  <a:lnTo>
                    <a:pt x="7" y="147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12" y="140"/>
                  </a:lnTo>
                  <a:lnTo>
                    <a:pt x="16" y="137"/>
                  </a:lnTo>
                  <a:lnTo>
                    <a:pt x="23" y="140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23" y="144"/>
                  </a:lnTo>
                  <a:close/>
                  <a:moveTo>
                    <a:pt x="560" y="660"/>
                  </a:moveTo>
                  <a:lnTo>
                    <a:pt x="560" y="660"/>
                  </a:lnTo>
                  <a:lnTo>
                    <a:pt x="565" y="663"/>
                  </a:lnTo>
                  <a:lnTo>
                    <a:pt x="563" y="670"/>
                  </a:lnTo>
                  <a:lnTo>
                    <a:pt x="556" y="672"/>
                  </a:lnTo>
                  <a:lnTo>
                    <a:pt x="532" y="670"/>
                  </a:lnTo>
                  <a:lnTo>
                    <a:pt x="518" y="665"/>
                  </a:lnTo>
                  <a:lnTo>
                    <a:pt x="513" y="660"/>
                  </a:lnTo>
                  <a:lnTo>
                    <a:pt x="513" y="653"/>
                  </a:lnTo>
                  <a:lnTo>
                    <a:pt x="513" y="646"/>
                  </a:lnTo>
                  <a:lnTo>
                    <a:pt x="508" y="639"/>
                  </a:lnTo>
                  <a:lnTo>
                    <a:pt x="508" y="634"/>
                  </a:lnTo>
                  <a:lnTo>
                    <a:pt x="511" y="632"/>
                  </a:lnTo>
                  <a:lnTo>
                    <a:pt x="511" y="630"/>
                  </a:lnTo>
                  <a:lnTo>
                    <a:pt x="513" y="630"/>
                  </a:lnTo>
                  <a:lnTo>
                    <a:pt x="516" y="632"/>
                  </a:lnTo>
                  <a:lnTo>
                    <a:pt x="520" y="632"/>
                  </a:lnTo>
                  <a:lnTo>
                    <a:pt x="532" y="639"/>
                  </a:lnTo>
                  <a:lnTo>
                    <a:pt x="539" y="646"/>
                  </a:lnTo>
                  <a:lnTo>
                    <a:pt x="539" y="646"/>
                  </a:lnTo>
                  <a:lnTo>
                    <a:pt x="549" y="658"/>
                  </a:lnTo>
                  <a:lnTo>
                    <a:pt x="553" y="660"/>
                  </a:lnTo>
                  <a:lnTo>
                    <a:pt x="560" y="66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DE09359-858A-62E0-22B7-CC0E3544A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451" y="3011488"/>
              <a:ext cx="1289050" cy="1397000"/>
            </a:xfrm>
            <a:custGeom>
              <a:avLst/>
              <a:gdLst>
                <a:gd name="T0" fmla="*/ 282 w 812"/>
                <a:gd name="T1" fmla="*/ 774 h 880"/>
                <a:gd name="T2" fmla="*/ 310 w 812"/>
                <a:gd name="T3" fmla="*/ 798 h 880"/>
                <a:gd name="T4" fmla="*/ 334 w 812"/>
                <a:gd name="T5" fmla="*/ 838 h 880"/>
                <a:gd name="T6" fmla="*/ 372 w 812"/>
                <a:gd name="T7" fmla="*/ 859 h 880"/>
                <a:gd name="T8" fmla="*/ 433 w 812"/>
                <a:gd name="T9" fmla="*/ 873 h 880"/>
                <a:gd name="T10" fmla="*/ 459 w 812"/>
                <a:gd name="T11" fmla="*/ 840 h 880"/>
                <a:gd name="T12" fmla="*/ 506 w 812"/>
                <a:gd name="T13" fmla="*/ 828 h 880"/>
                <a:gd name="T14" fmla="*/ 537 w 812"/>
                <a:gd name="T15" fmla="*/ 793 h 880"/>
                <a:gd name="T16" fmla="*/ 582 w 812"/>
                <a:gd name="T17" fmla="*/ 715 h 880"/>
                <a:gd name="T18" fmla="*/ 613 w 812"/>
                <a:gd name="T19" fmla="*/ 667 h 880"/>
                <a:gd name="T20" fmla="*/ 639 w 812"/>
                <a:gd name="T21" fmla="*/ 629 h 880"/>
                <a:gd name="T22" fmla="*/ 682 w 812"/>
                <a:gd name="T23" fmla="*/ 582 h 880"/>
                <a:gd name="T24" fmla="*/ 700 w 812"/>
                <a:gd name="T25" fmla="*/ 542 h 880"/>
                <a:gd name="T26" fmla="*/ 724 w 812"/>
                <a:gd name="T27" fmla="*/ 521 h 880"/>
                <a:gd name="T28" fmla="*/ 715 w 812"/>
                <a:gd name="T29" fmla="*/ 487 h 880"/>
                <a:gd name="T30" fmla="*/ 696 w 812"/>
                <a:gd name="T31" fmla="*/ 438 h 880"/>
                <a:gd name="T32" fmla="*/ 698 w 812"/>
                <a:gd name="T33" fmla="*/ 398 h 880"/>
                <a:gd name="T34" fmla="*/ 752 w 812"/>
                <a:gd name="T35" fmla="*/ 374 h 880"/>
                <a:gd name="T36" fmla="*/ 771 w 812"/>
                <a:gd name="T37" fmla="*/ 341 h 880"/>
                <a:gd name="T38" fmla="*/ 809 w 812"/>
                <a:gd name="T39" fmla="*/ 305 h 880"/>
                <a:gd name="T40" fmla="*/ 793 w 812"/>
                <a:gd name="T41" fmla="*/ 270 h 880"/>
                <a:gd name="T42" fmla="*/ 750 w 812"/>
                <a:gd name="T43" fmla="*/ 251 h 880"/>
                <a:gd name="T44" fmla="*/ 729 w 812"/>
                <a:gd name="T45" fmla="*/ 203 h 880"/>
                <a:gd name="T46" fmla="*/ 658 w 812"/>
                <a:gd name="T47" fmla="*/ 85 h 880"/>
                <a:gd name="T48" fmla="*/ 627 w 812"/>
                <a:gd name="T49" fmla="*/ 73 h 880"/>
                <a:gd name="T50" fmla="*/ 627 w 812"/>
                <a:gd name="T51" fmla="*/ 87 h 880"/>
                <a:gd name="T52" fmla="*/ 556 w 812"/>
                <a:gd name="T53" fmla="*/ 95 h 880"/>
                <a:gd name="T54" fmla="*/ 549 w 812"/>
                <a:gd name="T55" fmla="*/ 50 h 880"/>
                <a:gd name="T56" fmla="*/ 516 w 812"/>
                <a:gd name="T57" fmla="*/ 42 h 880"/>
                <a:gd name="T58" fmla="*/ 502 w 812"/>
                <a:gd name="T59" fmla="*/ 24 h 880"/>
                <a:gd name="T60" fmla="*/ 485 w 812"/>
                <a:gd name="T61" fmla="*/ 12 h 880"/>
                <a:gd name="T62" fmla="*/ 440 w 812"/>
                <a:gd name="T63" fmla="*/ 28 h 880"/>
                <a:gd name="T64" fmla="*/ 409 w 812"/>
                <a:gd name="T65" fmla="*/ 26 h 880"/>
                <a:gd name="T66" fmla="*/ 312 w 812"/>
                <a:gd name="T67" fmla="*/ 35 h 880"/>
                <a:gd name="T68" fmla="*/ 286 w 812"/>
                <a:gd name="T69" fmla="*/ 64 h 880"/>
                <a:gd name="T70" fmla="*/ 206 w 812"/>
                <a:gd name="T71" fmla="*/ 71 h 880"/>
                <a:gd name="T72" fmla="*/ 204 w 812"/>
                <a:gd name="T73" fmla="*/ 87 h 880"/>
                <a:gd name="T74" fmla="*/ 249 w 812"/>
                <a:gd name="T75" fmla="*/ 147 h 880"/>
                <a:gd name="T76" fmla="*/ 267 w 812"/>
                <a:gd name="T77" fmla="*/ 208 h 880"/>
                <a:gd name="T78" fmla="*/ 279 w 812"/>
                <a:gd name="T79" fmla="*/ 258 h 880"/>
                <a:gd name="T80" fmla="*/ 275 w 812"/>
                <a:gd name="T81" fmla="*/ 310 h 880"/>
                <a:gd name="T82" fmla="*/ 296 w 812"/>
                <a:gd name="T83" fmla="*/ 341 h 880"/>
                <a:gd name="T84" fmla="*/ 267 w 812"/>
                <a:gd name="T85" fmla="*/ 357 h 880"/>
                <a:gd name="T86" fmla="*/ 199 w 812"/>
                <a:gd name="T87" fmla="*/ 353 h 880"/>
                <a:gd name="T88" fmla="*/ 178 w 812"/>
                <a:gd name="T89" fmla="*/ 345 h 880"/>
                <a:gd name="T90" fmla="*/ 130 w 812"/>
                <a:gd name="T91" fmla="*/ 357 h 880"/>
                <a:gd name="T92" fmla="*/ 107 w 812"/>
                <a:gd name="T93" fmla="*/ 412 h 880"/>
                <a:gd name="T94" fmla="*/ 118 w 812"/>
                <a:gd name="T95" fmla="*/ 428 h 880"/>
                <a:gd name="T96" fmla="*/ 130 w 812"/>
                <a:gd name="T97" fmla="*/ 447 h 880"/>
                <a:gd name="T98" fmla="*/ 147 w 812"/>
                <a:gd name="T99" fmla="*/ 476 h 880"/>
                <a:gd name="T100" fmla="*/ 142 w 812"/>
                <a:gd name="T101" fmla="*/ 511 h 880"/>
                <a:gd name="T102" fmla="*/ 135 w 812"/>
                <a:gd name="T103" fmla="*/ 535 h 880"/>
                <a:gd name="T104" fmla="*/ 123 w 812"/>
                <a:gd name="T105" fmla="*/ 573 h 880"/>
                <a:gd name="T106" fmla="*/ 95 w 812"/>
                <a:gd name="T107" fmla="*/ 582 h 880"/>
                <a:gd name="T108" fmla="*/ 137 w 812"/>
                <a:gd name="T109" fmla="*/ 639 h 880"/>
                <a:gd name="T110" fmla="*/ 244 w 812"/>
                <a:gd name="T111" fmla="*/ 769 h 880"/>
                <a:gd name="T112" fmla="*/ 36 w 812"/>
                <a:gd name="T113" fmla="*/ 393 h 880"/>
                <a:gd name="T114" fmla="*/ 85 w 812"/>
                <a:gd name="T115" fmla="*/ 424 h 880"/>
                <a:gd name="T116" fmla="*/ 0 w 812"/>
                <a:gd name="T117" fmla="*/ 386 h 880"/>
                <a:gd name="T118" fmla="*/ 95 w 812"/>
                <a:gd name="T119" fmla="*/ 502 h 880"/>
                <a:gd name="T120" fmla="*/ 107 w 812"/>
                <a:gd name="T121" fmla="*/ 554 h 880"/>
                <a:gd name="T122" fmla="*/ 50 w 812"/>
                <a:gd name="T123" fmla="*/ 502 h 880"/>
                <a:gd name="T124" fmla="*/ 85 w 812"/>
                <a:gd name="T125" fmla="*/ 49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2" h="880">
                  <a:moveTo>
                    <a:pt x="258" y="783"/>
                  </a:moveTo>
                  <a:lnTo>
                    <a:pt x="258" y="783"/>
                  </a:lnTo>
                  <a:lnTo>
                    <a:pt x="270" y="786"/>
                  </a:lnTo>
                  <a:lnTo>
                    <a:pt x="272" y="786"/>
                  </a:lnTo>
                  <a:lnTo>
                    <a:pt x="275" y="786"/>
                  </a:lnTo>
                  <a:lnTo>
                    <a:pt x="277" y="783"/>
                  </a:lnTo>
                  <a:lnTo>
                    <a:pt x="277" y="781"/>
                  </a:lnTo>
                  <a:lnTo>
                    <a:pt x="279" y="779"/>
                  </a:lnTo>
                  <a:lnTo>
                    <a:pt x="279" y="776"/>
                  </a:lnTo>
                  <a:lnTo>
                    <a:pt x="282" y="774"/>
                  </a:lnTo>
                  <a:lnTo>
                    <a:pt x="284" y="774"/>
                  </a:lnTo>
                  <a:lnTo>
                    <a:pt x="286" y="779"/>
                  </a:lnTo>
                  <a:lnTo>
                    <a:pt x="289" y="781"/>
                  </a:lnTo>
                  <a:lnTo>
                    <a:pt x="289" y="783"/>
                  </a:lnTo>
                  <a:lnTo>
                    <a:pt x="291" y="793"/>
                  </a:lnTo>
                  <a:lnTo>
                    <a:pt x="293" y="795"/>
                  </a:lnTo>
                  <a:lnTo>
                    <a:pt x="296" y="798"/>
                  </a:lnTo>
                  <a:lnTo>
                    <a:pt x="303" y="798"/>
                  </a:lnTo>
                  <a:lnTo>
                    <a:pt x="308" y="800"/>
                  </a:lnTo>
                  <a:lnTo>
                    <a:pt x="310" y="798"/>
                  </a:lnTo>
                  <a:lnTo>
                    <a:pt x="315" y="800"/>
                  </a:lnTo>
                  <a:lnTo>
                    <a:pt x="320" y="802"/>
                  </a:lnTo>
                  <a:lnTo>
                    <a:pt x="327" y="809"/>
                  </a:lnTo>
                  <a:lnTo>
                    <a:pt x="331" y="812"/>
                  </a:lnTo>
                  <a:lnTo>
                    <a:pt x="334" y="816"/>
                  </a:lnTo>
                  <a:lnTo>
                    <a:pt x="334" y="819"/>
                  </a:lnTo>
                  <a:lnTo>
                    <a:pt x="331" y="828"/>
                  </a:lnTo>
                  <a:lnTo>
                    <a:pt x="331" y="831"/>
                  </a:lnTo>
                  <a:lnTo>
                    <a:pt x="334" y="833"/>
                  </a:lnTo>
                  <a:lnTo>
                    <a:pt x="334" y="838"/>
                  </a:lnTo>
                  <a:lnTo>
                    <a:pt x="334" y="840"/>
                  </a:lnTo>
                  <a:lnTo>
                    <a:pt x="336" y="842"/>
                  </a:lnTo>
                  <a:lnTo>
                    <a:pt x="338" y="850"/>
                  </a:lnTo>
                  <a:lnTo>
                    <a:pt x="341" y="852"/>
                  </a:lnTo>
                  <a:lnTo>
                    <a:pt x="343" y="852"/>
                  </a:lnTo>
                  <a:lnTo>
                    <a:pt x="346" y="854"/>
                  </a:lnTo>
                  <a:lnTo>
                    <a:pt x="355" y="852"/>
                  </a:lnTo>
                  <a:lnTo>
                    <a:pt x="357" y="852"/>
                  </a:lnTo>
                  <a:lnTo>
                    <a:pt x="367" y="859"/>
                  </a:lnTo>
                  <a:lnTo>
                    <a:pt x="372" y="859"/>
                  </a:lnTo>
                  <a:lnTo>
                    <a:pt x="376" y="861"/>
                  </a:lnTo>
                  <a:lnTo>
                    <a:pt x="379" y="864"/>
                  </a:lnTo>
                  <a:lnTo>
                    <a:pt x="383" y="871"/>
                  </a:lnTo>
                  <a:lnTo>
                    <a:pt x="388" y="873"/>
                  </a:lnTo>
                  <a:lnTo>
                    <a:pt x="393" y="876"/>
                  </a:lnTo>
                  <a:lnTo>
                    <a:pt x="407" y="880"/>
                  </a:lnTo>
                  <a:lnTo>
                    <a:pt x="412" y="880"/>
                  </a:lnTo>
                  <a:lnTo>
                    <a:pt x="417" y="878"/>
                  </a:lnTo>
                  <a:lnTo>
                    <a:pt x="428" y="873"/>
                  </a:lnTo>
                  <a:lnTo>
                    <a:pt x="433" y="873"/>
                  </a:lnTo>
                  <a:lnTo>
                    <a:pt x="443" y="876"/>
                  </a:lnTo>
                  <a:lnTo>
                    <a:pt x="450" y="871"/>
                  </a:lnTo>
                  <a:lnTo>
                    <a:pt x="457" y="864"/>
                  </a:lnTo>
                  <a:lnTo>
                    <a:pt x="459" y="861"/>
                  </a:lnTo>
                  <a:lnTo>
                    <a:pt x="459" y="859"/>
                  </a:lnTo>
                  <a:lnTo>
                    <a:pt x="459" y="857"/>
                  </a:lnTo>
                  <a:lnTo>
                    <a:pt x="459" y="852"/>
                  </a:lnTo>
                  <a:lnTo>
                    <a:pt x="457" y="850"/>
                  </a:lnTo>
                  <a:lnTo>
                    <a:pt x="457" y="847"/>
                  </a:lnTo>
                  <a:lnTo>
                    <a:pt x="459" y="840"/>
                  </a:lnTo>
                  <a:lnTo>
                    <a:pt x="459" y="840"/>
                  </a:lnTo>
                  <a:lnTo>
                    <a:pt x="483" y="828"/>
                  </a:lnTo>
                  <a:lnTo>
                    <a:pt x="485" y="828"/>
                  </a:lnTo>
                  <a:lnTo>
                    <a:pt x="488" y="828"/>
                  </a:lnTo>
                  <a:lnTo>
                    <a:pt x="490" y="828"/>
                  </a:lnTo>
                  <a:lnTo>
                    <a:pt x="495" y="831"/>
                  </a:lnTo>
                  <a:lnTo>
                    <a:pt x="497" y="831"/>
                  </a:lnTo>
                  <a:lnTo>
                    <a:pt x="499" y="831"/>
                  </a:lnTo>
                  <a:lnTo>
                    <a:pt x="504" y="831"/>
                  </a:lnTo>
                  <a:lnTo>
                    <a:pt x="506" y="828"/>
                  </a:lnTo>
                  <a:lnTo>
                    <a:pt x="509" y="824"/>
                  </a:lnTo>
                  <a:lnTo>
                    <a:pt x="511" y="816"/>
                  </a:lnTo>
                  <a:lnTo>
                    <a:pt x="511" y="816"/>
                  </a:lnTo>
                  <a:lnTo>
                    <a:pt x="511" y="814"/>
                  </a:lnTo>
                  <a:lnTo>
                    <a:pt x="514" y="812"/>
                  </a:lnTo>
                  <a:lnTo>
                    <a:pt x="523" y="809"/>
                  </a:lnTo>
                  <a:lnTo>
                    <a:pt x="525" y="807"/>
                  </a:lnTo>
                  <a:lnTo>
                    <a:pt x="532" y="802"/>
                  </a:lnTo>
                  <a:lnTo>
                    <a:pt x="535" y="798"/>
                  </a:lnTo>
                  <a:lnTo>
                    <a:pt x="537" y="793"/>
                  </a:lnTo>
                  <a:lnTo>
                    <a:pt x="537" y="790"/>
                  </a:lnTo>
                  <a:lnTo>
                    <a:pt x="537" y="779"/>
                  </a:lnTo>
                  <a:lnTo>
                    <a:pt x="537" y="771"/>
                  </a:lnTo>
                  <a:lnTo>
                    <a:pt x="537" y="767"/>
                  </a:lnTo>
                  <a:lnTo>
                    <a:pt x="540" y="750"/>
                  </a:lnTo>
                  <a:lnTo>
                    <a:pt x="542" y="745"/>
                  </a:lnTo>
                  <a:lnTo>
                    <a:pt x="544" y="743"/>
                  </a:lnTo>
                  <a:lnTo>
                    <a:pt x="547" y="741"/>
                  </a:lnTo>
                  <a:lnTo>
                    <a:pt x="577" y="717"/>
                  </a:lnTo>
                  <a:lnTo>
                    <a:pt x="582" y="715"/>
                  </a:lnTo>
                  <a:lnTo>
                    <a:pt x="585" y="717"/>
                  </a:lnTo>
                  <a:lnTo>
                    <a:pt x="587" y="717"/>
                  </a:lnTo>
                  <a:lnTo>
                    <a:pt x="589" y="715"/>
                  </a:lnTo>
                  <a:lnTo>
                    <a:pt x="594" y="710"/>
                  </a:lnTo>
                  <a:lnTo>
                    <a:pt x="601" y="693"/>
                  </a:lnTo>
                  <a:lnTo>
                    <a:pt x="608" y="684"/>
                  </a:lnTo>
                  <a:lnTo>
                    <a:pt x="611" y="679"/>
                  </a:lnTo>
                  <a:lnTo>
                    <a:pt x="613" y="674"/>
                  </a:lnTo>
                  <a:lnTo>
                    <a:pt x="613" y="670"/>
                  </a:lnTo>
                  <a:lnTo>
                    <a:pt x="613" y="667"/>
                  </a:lnTo>
                  <a:lnTo>
                    <a:pt x="613" y="658"/>
                  </a:lnTo>
                  <a:lnTo>
                    <a:pt x="613" y="653"/>
                  </a:lnTo>
                  <a:lnTo>
                    <a:pt x="615" y="651"/>
                  </a:lnTo>
                  <a:lnTo>
                    <a:pt x="615" y="648"/>
                  </a:lnTo>
                  <a:lnTo>
                    <a:pt x="620" y="648"/>
                  </a:lnTo>
                  <a:lnTo>
                    <a:pt x="622" y="648"/>
                  </a:lnTo>
                  <a:lnTo>
                    <a:pt x="625" y="648"/>
                  </a:lnTo>
                  <a:lnTo>
                    <a:pt x="629" y="646"/>
                  </a:lnTo>
                  <a:lnTo>
                    <a:pt x="634" y="637"/>
                  </a:lnTo>
                  <a:lnTo>
                    <a:pt x="639" y="629"/>
                  </a:lnTo>
                  <a:lnTo>
                    <a:pt x="651" y="620"/>
                  </a:lnTo>
                  <a:lnTo>
                    <a:pt x="655" y="601"/>
                  </a:lnTo>
                  <a:lnTo>
                    <a:pt x="658" y="599"/>
                  </a:lnTo>
                  <a:lnTo>
                    <a:pt x="665" y="594"/>
                  </a:lnTo>
                  <a:lnTo>
                    <a:pt x="667" y="592"/>
                  </a:lnTo>
                  <a:lnTo>
                    <a:pt x="670" y="587"/>
                  </a:lnTo>
                  <a:lnTo>
                    <a:pt x="672" y="582"/>
                  </a:lnTo>
                  <a:lnTo>
                    <a:pt x="674" y="580"/>
                  </a:lnTo>
                  <a:lnTo>
                    <a:pt x="677" y="580"/>
                  </a:lnTo>
                  <a:lnTo>
                    <a:pt x="682" y="582"/>
                  </a:lnTo>
                  <a:lnTo>
                    <a:pt x="684" y="584"/>
                  </a:lnTo>
                  <a:lnTo>
                    <a:pt x="691" y="584"/>
                  </a:lnTo>
                  <a:lnTo>
                    <a:pt x="693" y="582"/>
                  </a:lnTo>
                  <a:lnTo>
                    <a:pt x="693" y="580"/>
                  </a:lnTo>
                  <a:lnTo>
                    <a:pt x="696" y="575"/>
                  </a:lnTo>
                  <a:lnTo>
                    <a:pt x="696" y="570"/>
                  </a:lnTo>
                  <a:lnTo>
                    <a:pt x="698" y="551"/>
                  </a:lnTo>
                  <a:lnTo>
                    <a:pt x="698" y="549"/>
                  </a:lnTo>
                  <a:lnTo>
                    <a:pt x="698" y="544"/>
                  </a:lnTo>
                  <a:lnTo>
                    <a:pt x="700" y="542"/>
                  </a:lnTo>
                  <a:lnTo>
                    <a:pt x="700" y="540"/>
                  </a:lnTo>
                  <a:lnTo>
                    <a:pt x="700" y="532"/>
                  </a:lnTo>
                  <a:lnTo>
                    <a:pt x="700" y="528"/>
                  </a:lnTo>
                  <a:lnTo>
                    <a:pt x="703" y="525"/>
                  </a:lnTo>
                  <a:lnTo>
                    <a:pt x="705" y="525"/>
                  </a:lnTo>
                  <a:lnTo>
                    <a:pt x="712" y="525"/>
                  </a:lnTo>
                  <a:lnTo>
                    <a:pt x="715" y="525"/>
                  </a:lnTo>
                  <a:lnTo>
                    <a:pt x="717" y="525"/>
                  </a:lnTo>
                  <a:lnTo>
                    <a:pt x="719" y="523"/>
                  </a:lnTo>
                  <a:lnTo>
                    <a:pt x="724" y="521"/>
                  </a:lnTo>
                  <a:lnTo>
                    <a:pt x="729" y="518"/>
                  </a:lnTo>
                  <a:lnTo>
                    <a:pt x="734" y="513"/>
                  </a:lnTo>
                  <a:lnTo>
                    <a:pt x="734" y="509"/>
                  </a:lnTo>
                  <a:lnTo>
                    <a:pt x="734" y="506"/>
                  </a:lnTo>
                  <a:lnTo>
                    <a:pt x="726" y="490"/>
                  </a:lnTo>
                  <a:lnTo>
                    <a:pt x="724" y="487"/>
                  </a:lnTo>
                  <a:lnTo>
                    <a:pt x="722" y="485"/>
                  </a:lnTo>
                  <a:lnTo>
                    <a:pt x="719" y="485"/>
                  </a:lnTo>
                  <a:lnTo>
                    <a:pt x="717" y="487"/>
                  </a:lnTo>
                  <a:lnTo>
                    <a:pt x="715" y="487"/>
                  </a:lnTo>
                  <a:lnTo>
                    <a:pt x="712" y="485"/>
                  </a:lnTo>
                  <a:lnTo>
                    <a:pt x="700" y="471"/>
                  </a:lnTo>
                  <a:lnTo>
                    <a:pt x="700" y="469"/>
                  </a:lnTo>
                  <a:lnTo>
                    <a:pt x="698" y="466"/>
                  </a:lnTo>
                  <a:lnTo>
                    <a:pt x="698" y="464"/>
                  </a:lnTo>
                  <a:lnTo>
                    <a:pt x="698" y="461"/>
                  </a:lnTo>
                  <a:lnTo>
                    <a:pt x="698" y="454"/>
                  </a:lnTo>
                  <a:lnTo>
                    <a:pt x="698" y="452"/>
                  </a:lnTo>
                  <a:lnTo>
                    <a:pt x="698" y="450"/>
                  </a:lnTo>
                  <a:lnTo>
                    <a:pt x="696" y="438"/>
                  </a:lnTo>
                  <a:lnTo>
                    <a:pt x="703" y="440"/>
                  </a:lnTo>
                  <a:lnTo>
                    <a:pt x="705" y="438"/>
                  </a:lnTo>
                  <a:lnTo>
                    <a:pt x="705" y="435"/>
                  </a:lnTo>
                  <a:lnTo>
                    <a:pt x="703" y="419"/>
                  </a:lnTo>
                  <a:lnTo>
                    <a:pt x="700" y="414"/>
                  </a:lnTo>
                  <a:lnTo>
                    <a:pt x="698" y="412"/>
                  </a:lnTo>
                  <a:lnTo>
                    <a:pt x="696" y="407"/>
                  </a:lnTo>
                  <a:lnTo>
                    <a:pt x="693" y="402"/>
                  </a:lnTo>
                  <a:lnTo>
                    <a:pt x="696" y="398"/>
                  </a:lnTo>
                  <a:lnTo>
                    <a:pt x="698" y="398"/>
                  </a:lnTo>
                  <a:lnTo>
                    <a:pt x="703" y="395"/>
                  </a:lnTo>
                  <a:lnTo>
                    <a:pt x="705" y="395"/>
                  </a:lnTo>
                  <a:lnTo>
                    <a:pt x="710" y="393"/>
                  </a:lnTo>
                  <a:lnTo>
                    <a:pt x="717" y="383"/>
                  </a:lnTo>
                  <a:lnTo>
                    <a:pt x="724" y="379"/>
                  </a:lnTo>
                  <a:lnTo>
                    <a:pt x="726" y="376"/>
                  </a:lnTo>
                  <a:lnTo>
                    <a:pt x="729" y="376"/>
                  </a:lnTo>
                  <a:lnTo>
                    <a:pt x="745" y="376"/>
                  </a:lnTo>
                  <a:lnTo>
                    <a:pt x="748" y="374"/>
                  </a:lnTo>
                  <a:lnTo>
                    <a:pt x="752" y="374"/>
                  </a:lnTo>
                  <a:lnTo>
                    <a:pt x="752" y="371"/>
                  </a:lnTo>
                  <a:lnTo>
                    <a:pt x="752" y="369"/>
                  </a:lnTo>
                  <a:lnTo>
                    <a:pt x="752" y="367"/>
                  </a:lnTo>
                  <a:lnTo>
                    <a:pt x="755" y="362"/>
                  </a:lnTo>
                  <a:lnTo>
                    <a:pt x="757" y="360"/>
                  </a:lnTo>
                  <a:lnTo>
                    <a:pt x="760" y="357"/>
                  </a:lnTo>
                  <a:lnTo>
                    <a:pt x="762" y="353"/>
                  </a:lnTo>
                  <a:lnTo>
                    <a:pt x="767" y="345"/>
                  </a:lnTo>
                  <a:lnTo>
                    <a:pt x="769" y="343"/>
                  </a:lnTo>
                  <a:lnTo>
                    <a:pt x="771" y="341"/>
                  </a:lnTo>
                  <a:lnTo>
                    <a:pt x="774" y="338"/>
                  </a:lnTo>
                  <a:lnTo>
                    <a:pt x="779" y="338"/>
                  </a:lnTo>
                  <a:lnTo>
                    <a:pt x="781" y="338"/>
                  </a:lnTo>
                  <a:lnTo>
                    <a:pt x="783" y="338"/>
                  </a:lnTo>
                  <a:lnTo>
                    <a:pt x="786" y="338"/>
                  </a:lnTo>
                  <a:lnTo>
                    <a:pt x="790" y="338"/>
                  </a:lnTo>
                  <a:lnTo>
                    <a:pt x="805" y="329"/>
                  </a:lnTo>
                  <a:lnTo>
                    <a:pt x="807" y="329"/>
                  </a:lnTo>
                  <a:lnTo>
                    <a:pt x="812" y="310"/>
                  </a:lnTo>
                  <a:lnTo>
                    <a:pt x="809" y="305"/>
                  </a:lnTo>
                  <a:lnTo>
                    <a:pt x="802" y="303"/>
                  </a:lnTo>
                  <a:lnTo>
                    <a:pt x="800" y="300"/>
                  </a:lnTo>
                  <a:lnTo>
                    <a:pt x="795" y="296"/>
                  </a:lnTo>
                  <a:lnTo>
                    <a:pt x="795" y="291"/>
                  </a:lnTo>
                  <a:lnTo>
                    <a:pt x="797" y="282"/>
                  </a:lnTo>
                  <a:lnTo>
                    <a:pt x="797" y="279"/>
                  </a:lnTo>
                  <a:lnTo>
                    <a:pt x="797" y="277"/>
                  </a:lnTo>
                  <a:lnTo>
                    <a:pt x="795" y="274"/>
                  </a:lnTo>
                  <a:lnTo>
                    <a:pt x="795" y="272"/>
                  </a:lnTo>
                  <a:lnTo>
                    <a:pt x="793" y="270"/>
                  </a:lnTo>
                  <a:lnTo>
                    <a:pt x="790" y="267"/>
                  </a:lnTo>
                  <a:lnTo>
                    <a:pt x="786" y="265"/>
                  </a:lnTo>
                  <a:lnTo>
                    <a:pt x="783" y="265"/>
                  </a:lnTo>
                  <a:lnTo>
                    <a:pt x="764" y="265"/>
                  </a:lnTo>
                  <a:lnTo>
                    <a:pt x="762" y="265"/>
                  </a:lnTo>
                  <a:lnTo>
                    <a:pt x="760" y="260"/>
                  </a:lnTo>
                  <a:lnTo>
                    <a:pt x="760" y="255"/>
                  </a:lnTo>
                  <a:lnTo>
                    <a:pt x="757" y="253"/>
                  </a:lnTo>
                  <a:lnTo>
                    <a:pt x="755" y="251"/>
                  </a:lnTo>
                  <a:lnTo>
                    <a:pt x="750" y="251"/>
                  </a:lnTo>
                  <a:lnTo>
                    <a:pt x="741" y="246"/>
                  </a:lnTo>
                  <a:lnTo>
                    <a:pt x="736" y="239"/>
                  </a:lnTo>
                  <a:lnTo>
                    <a:pt x="731" y="237"/>
                  </a:lnTo>
                  <a:lnTo>
                    <a:pt x="729" y="232"/>
                  </a:lnTo>
                  <a:lnTo>
                    <a:pt x="726" y="225"/>
                  </a:lnTo>
                  <a:lnTo>
                    <a:pt x="726" y="220"/>
                  </a:lnTo>
                  <a:lnTo>
                    <a:pt x="726" y="211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9" y="203"/>
                  </a:lnTo>
                  <a:lnTo>
                    <a:pt x="729" y="199"/>
                  </a:lnTo>
                  <a:lnTo>
                    <a:pt x="729" y="196"/>
                  </a:lnTo>
                  <a:lnTo>
                    <a:pt x="726" y="192"/>
                  </a:lnTo>
                  <a:lnTo>
                    <a:pt x="724" y="182"/>
                  </a:lnTo>
                  <a:lnTo>
                    <a:pt x="722" y="180"/>
                  </a:lnTo>
                  <a:lnTo>
                    <a:pt x="715" y="170"/>
                  </a:lnTo>
                  <a:lnTo>
                    <a:pt x="703" y="161"/>
                  </a:lnTo>
                  <a:lnTo>
                    <a:pt x="667" y="111"/>
                  </a:lnTo>
                  <a:lnTo>
                    <a:pt x="663" y="92"/>
                  </a:lnTo>
                  <a:lnTo>
                    <a:pt x="658" y="85"/>
                  </a:lnTo>
                  <a:lnTo>
                    <a:pt x="655" y="83"/>
                  </a:lnTo>
                  <a:lnTo>
                    <a:pt x="653" y="80"/>
                  </a:lnTo>
                  <a:lnTo>
                    <a:pt x="646" y="78"/>
                  </a:lnTo>
                  <a:lnTo>
                    <a:pt x="629" y="69"/>
                  </a:lnTo>
                  <a:lnTo>
                    <a:pt x="627" y="66"/>
                  </a:lnTo>
                  <a:lnTo>
                    <a:pt x="627" y="69"/>
                  </a:lnTo>
                  <a:lnTo>
                    <a:pt x="625" y="69"/>
                  </a:lnTo>
                  <a:lnTo>
                    <a:pt x="627" y="69"/>
                  </a:lnTo>
                  <a:lnTo>
                    <a:pt x="627" y="71"/>
                  </a:lnTo>
                  <a:lnTo>
                    <a:pt x="627" y="73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8"/>
                  </a:lnTo>
                  <a:lnTo>
                    <a:pt x="629" y="78"/>
                  </a:lnTo>
                  <a:lnTo>
                    <a:pt x="629" y="80"/>
                  </a:lnTo>
                  <a:lnTo>
                    <a:pt x="629" y="80"/>
                  </a:lnTo>
                  <a:lnTo>
                    <a:pt x="629" y="83"/>
                  </a:lnTo>
                  <a:lnTo>
                    <a:pt x="629" y="85"/>
                  </a:lnTo>
                  <a:lnTo>
                    <a:pt x="629" y="85"/>
                  </a:lnTo>
                  <a:lnTo>
                    <a:pt x="627" y="87"/>
                  </a:lnTo>
                  <a:lnTo>
                    <a:pt x="625" y="87"/>
                  </a:lnTo>
                  <a:lnTo>
                    <a:pt x="601" y="90"/>
                  </a:lnTo>
                  <a:lnTo>
                    <a:pt x="596" y="90"/>
                  </a:lnTo>
                  <a:lnTo>
                    <a:pt x="594" y="92"/>
                  </a:lnTo>
                  <a:lnTo>
                    <a:pt x="592" y="95"/>
                  </a:lnTo>
                  <a:lnTo>
                    <a:pt x="589" y="97"/>
                  </a:lnTo>
                  <a:lnTo>
                    <a:pt x="587" y="97"/>
                  </a:lnTo>
                  <a:lnTo>
                    <a:pt x="573" y="95"/>
                  </a:lnTo>
                  <a:lnTo>
                    <a:pt x="561" y="97"/>
                  </a:lnTo>
                  <a:lnTo>
                    <a:pt x="556" y="95"/>
                  </a:lnTo>
                  <a:lnTo>
                    <a:pt x="551" y="92"/>
                  </a:lnTo>
                  <a:lnTo>
                    <a:pt x="549" y="90"/>
                  </a:lnTo>
                  <a:lnTo>
                    <a:pt x="549" y="85"/>
                  </a:lnTo>
                  <a:lnTo>
                    <a:pt x="549" y="83"/>
                  </a:lnTo>
                  <a:lnTo>
                    <a:pt x="549" y="78"/>
                  </a:lnTo>
                  <a:lnTo>
                    <a:pt x="549" y="69"/>
                  </a:lnTo>
                  <a:lnTo>
                    <a:pt x="551" y="59"/>
                  </a:lnTo>
                  <a:lnTo>
                    <a:pt x="551" y="54"/>
                  </a:lnTo>
                  <a:lnTo>
                    <a:pt x="551" y="52"/>
                  </a:lnTo>
                  <a:lnTo>
                    <a:pt x="549" y="50"/>
                  </a:lnTo>
                  <a:lnTo>
                    <a:pt x="547" y="50"/>
                  </a:lnTo>
                  <a:lnTo>
                    <a:pt x="540" y="50"/>
                  </a:lnTo>
                  <a:lnTo>
                    <a:pt x="540" y="47"/>
                  </a:lnTo>
                  <a:lnTo>
                    <a:pt x="537" y="42"/>
                  </a:lnTo>
                  <a:lnTo>
                    <a:pt x="535" y="42"/>
                  </a:lnTo>
                  <a:lnTo>
                    <a:pt x="532" y="42"/>
                  </a:lnTo>
                  <a:lnTo>
                    <a:pt x="525" y="45"/>
                  </a:lnTo>
                  <a:lnTo>
                    <a:pt x="523" y="45"/>
                  </a:lnTo>
                  <a:lnTo>
                    <a:pt x="518" y="45"/>
                  </a:lnTo>
                  <a:lnTo>
                    <a:pt x="516" y="42"/>
                  </a:lnTo>
                  <a:lnTo>
                    <a:pt x="516" y="40"/>
                  </a:lnTo>
                  <a:lnTo>
                    <a:pt x="516" y="38"/>
                  </a:lnTo>
                  <a:lnTo>
                    <a:pt x="516" y="35"/>
                  </a:lnTo>
                  <a:lnTo>
                    <a:pt x="518" y="31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4" y="24"/>
                  </a:lnTo>
                  <a:lnTo>
                    <a:pt x="506" y="26"/>
                  </a:lnTo>
                  <a:lnTo>
                    <a:pt x="502" y="26"/>
                  </a:lnTo>
                  <a:lnTo>
                    <a:pt x="502" y="24"/>
                  </a:lnTo>
                  <a:lnTo>
                    <a:pt x="499" y="21"/>
                  </a:lnTo>
                  <a:lnTo>
                    <a:pt x="502" y="19"/>
                  </a:lnTo>
                  <a:lnTo>
                    <a:pt x="502" y="16"/>
                  </a:lnTo>
                  <a:lnTo>
                    <a:pt x="499" y="14"/>
                  </a:lnTo>
                  <a:lnTo>
                    <a:pt x="497" y="14"/>
                  </a:lnTo>
                  <a:lnTo>
                    <a:pt x="492" y="16"/>
                  </a:lnTo>
                  <a:lnTo>
                    <a:pt x="490" y="19"/>
                  </a:lnTo>
                  <a:lnTo>
                    <a:pt x="488" y="16"/>
                  </a:lnTo>
                  <a:lnTo>
                    <a:pt x="485" y="14"/>
                  </a:lnTo>
                  <a:lnTo>
                    <a:pt x="485" y="12"/>
                  </a:lnTo>
                  <a:lnTo>
                    <a:pt x="483" y="9"/>
                  </a:lnTo>
                  <a:lnTo>
                    <a:pt x="480" y="2"/>
                  </a:lnTo>
                  <a:lnTo>
                    <a:pt x="464" y="0"/>
                  </a:lnTo>
                  <a:lnTo>
                    <a:pt x="459" y="2"/>
                  </a:lnTo>
                  <a:lnTo>
                    <a:pt x="450" y="14"/>
                  </a:lnTo>
                  <a:lnTo>
                    <a:pt x="447" y="16"/>
                  </a:lnTo>
                  <a:lnTo>
                    <a:pt x="447" y="21"/>
                  </a:lnTo>
                  <a:lnTo>
                    <a:pt x="447" y="24"/>
                  </a:lnTo>
                  <a:lnTo>
                    <a:pt x="445" y="28"/>
                  </a:lnTo>
                  <a:lnTo>
                    <a:pt x="440" y="28"/>
                  </a:lnTo>
                  <a:lnTo>
                    <a:pt x="433" y="31"/>
                  </a:lnTo>
                  <a:lnTo>
                    <a:pt x="431" y="35"/>
                  </a:lnTo>
                  <a:lnTo>
                    <a:pt x="428" y="38"/>
                  </a:lnTo>
                  <a:lnTo>
                    <a:pt x="426" y="45"/>
                  </a:lnTo>
                  <a:lnTo>
                    <a:pt x="419" y="42"/>
                  </a:lnTo>
                  <a:lnTo>
                    <a:pt x="417" y="40"/>
                  </a:lnTo>
                  <a:lnTo>
                    <a:pt x="417" y="38"/>
                  </a:lnTo>
                  <a:lnTo>
                    <a:pt x="414" y="33"/>
                  </a:lnTo>
                  <a:lnTo>
                    <a:pt x="414" y="31"/>
                  </a:lnTo>
                  <a:lnTo>
                    <a:pt x="409" y="26"/>
                  </a:lnTo>
                  <a:lnTo>
                    <a:pt x="407" y="26"/>
                  </a:lnTo>
                  <a:lnTo>
                    <a:pt x="405" y="26"/>
                  </a:lnTo>
                  <a:lnTo>
                    <a:pt x="398" y="28"/>
                  </a:lnTo>
                  <a:lnTo>
                    <a:pt x="381" y="26"/>
                  </a:lnTo>
                  <a:lnTo>
                    <a:pt x="350" y="31"/>
                  </a:lnTo>
                  <a:lnTo>
                    <a:pt x="343" y="35"/>
                  </a:lnTo>
                  <a:lnTo>
                    <a:pt x="327" y="40"/>
                  </a:lnTo>
                  <a:lnTo>
                    <a:pt x="322" y="40"/>
                  </a:lnTo>
                  <a:lnTo>
                    <a:pt x="315" y="35"/>
                  </a:lnTo>
                  <a:lnTo>
                    <a:pt x="312" y="35"/>
                  </a:lnTo>
                  <a:lnTo>
                    <a:pt x="310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298" y="42"/>
                  </a:lnTo>
                  <a:lnTo>
                    <a:pt x="298" y="45"/>
                  </a:lnTo>
                  <a:lnTo>
                    <a:pt x="298" y="47"/>
                  </a:lnTo>
                  <a:lnTo>
                    <a:pt x="301" y="52"/>
                  </a:lnTo>
                  <a:lnTo>
                    <a:pt x="301" y="54"/>
                  </a:lnTo>
                  <a:lnTo>
                    <a:pt x="301" y="57"/>
                  </a:lnTo>
                  <a:lnTo>
                    <a:pt x="286" y="64"/>
                  </a:lnTo>
                  <a:lnTo>
                    <a:pt x="282" y="69"/>
                  </a:lnTo>
                  <a:lnTo>
                    <a:pt x="282" y="69"/>
                  </a:lnTo>
                  <a:lnTo>
                    <a:pt x="275" y="71"/>
                  </a:lnTo>
                  <a:lnTo>
                    <a:pt x="258" y="73"/>
                  </a:lnTo>
                  <a:lnTo>
                    <a:pt x="241" y="71"/>
                  </a:lnTo>
                  <a:lnTo>
                    <a:pt x="232" y="69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08" y="71"/>
                  </a:lnTo>
                  <a:lnTo>
                    <a:pt x="206" y="71"/>
                  </a:lnTo>
                  <a:lnTo>
                    <a:pt x="194" y="61"/>
                  </a:lnTo>
                  <a:lnTo>
                    <a:pt x="192" y="61"/>
                  </a:lnTo>
                  <a:lnTo>
                    <a:pt x="187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6"/>
                  </a:lnTo>
                  <a:lnTo>
                    <a:pt x="194" y="76"/>
                  </a:lnTo>
                  <a:lnTo>
                    <a:pt x="199" y="80"/>
                  </a:lnTo>
                  <a:lnTo>
                    <a:pt x="204" y="87"/>
                  </a:lnTo>
                  <a:lnTo>
                    <a:pt x="206" y="92"/>
                  </a:lnTo>
                  <a:lnTo>
                    <a:pt x="213" y="97"/>
                  </a:lnTo>
                  <a:lnTo>
                    <a:pt x="218" y="102"/>
                  </a:lnTo>
                  <a:lnTo>
                    <a:pt x="218" y="106"/>
                  </a:lnTo>
                  <a:lnTo>
                    <a:pt x="218" y="113"/>
                  </a:lnTo>
                  <a:lnTo>
                    <a:pt x="220" y="121"/>
                  </a:lnTo>
                  <a:lnTo>
                    <a:pt x="223" y="125"/>
                  </a:lnTo>
                  <a:lnTo>
                    <a:pt x="225" y="130"/>
                  </a:lnTo>
                  <a:lnTo>
                    <a:pt x="241" y="140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1" y="154"/>
                  </a:lnTo>
                  <a:lnTo>
                    <a:pt x="251" y="156"/>
                  </a:lnTo>
                  <a:lnTo>
                    <a:pt x="249" y="163"/>
                  </a:lnTo>
                  <a:lnTo>
                    <a:pt x="249" y="168"/>
                  </a:lnTo>
                  <a:lnTo>
                    <a:pt x="251" y="175"/>
                  </a:lnTo>
                  <a:lnTo>
                    <a:pt x="258" y="187"/>
                  </a:lnTo>
                  <a:lnTo>
                    <a:pt x="265" y="203"/>
                  </a:lnTo>
                  <a:lnTo>
                    <a:pt x="267" y="208"/>
                  </a:lnTo>
                  <a:lnTo>
                    <a:pt x="267" y="211"/>
                  </a:lnTo>
                  <a:lnTo>
                    <a:pt x="267" y="213"/>
                  </a:lnTo>
                  <a:lnTo>
                    <a:pt x="267" y="218"/>
                  </a:lnTo>
                  <a:lnTo>
                    <a:pt x="267" y="220"/>
                  </a:lnTo>
                  <a:lnTo>
                    <a:pt x="270" y="225"/>
                  </a:lnTo>
                  <a:lnTo>
                    <a:pt x="275" y="229"/>
                  </a:lnTo>
                  <a:lnTo>
                    <a:pt x="275" y="232"/>
                  </a:lnTo>
                  <a:lnTo>
                    <a:pt x="277" y="237"/>
                  </a:lnTo>
                  <a:lnTo>
                    <a:pt x="277" y="244"/>
                  </a:lnTo>
                  <a:lnTo>
                    <a:pt x="279" y="258"/>
                  </a:lnTo>
                  <a:lnTo>
                    <a:pt x="279" y="260"/>
                  </a:lnTo>
                  <a:lnTo>
                    <a:pt x="279" y="265"/>
                  </a:lnTo>
                  <a:lnTo>
                    <a:pt x="277" y="267"/>
                  </a:lnTo>
                  <a:lnTo>
                    <a:pt x="275" y="267"/>
                  </a:lnTo>
                  <a:lnTo>
                    <a:pt x="272" y="270"/>
                  </a:lnTo>
                  <a:lnTo>
                    <a:pt x="272" y="274"/>
                  </a:lnTo>
                  <a:lnTo>
                    <a:pt x="277" y="298"/>
                  </a:lnTo>
                  <a:lnTo>
                    <a:pt x="277" y="300"/>
                  </a:lnTo>
                  <a:lnTo>
                    <a:pt x="277" y="303"/>
                  </a:lnTo>
                  <a:lnTo>
                    <a:pt x="275" y="310"/>
                  </a:lnTo>
                  <a:lnTo>
                    <a:pt x="272" y="315"/>
                  </a:lnTo>
                  <a:lnTo>
                    <a:pt x="275" y="322"/>
                  </a:lnTo>
                  <a:lnTo>
                    <a:pt x="277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82" y="322"/>
                  </a:lnTo>
                  <a:lnTo>
                    <a:pt x="291" y="329"/>
                  </a:lnTo>
                  <a:lnTo>
                    <a:pt x="296" y="334"/>
                  </a:lnTo>
                  <a:lnTo>
                    <a:pt x="296" y="338"/>
                  </a:lnTo>
                  <a:lnTo>
                    <a:pt x="296" y="341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89" y="343"/>
                  </a:lnTo>
                  <a:lnTo>
                    <a:pt x="286" y="343"/>
                  </a:lnTo>
                  <a:lnTo>
                    <a:pt x="284" y="343"/>
                  </a:lnTo>
                  <a:lnTo>
                    <a:pt x="282" y="343"/>
                  </a:lnTo>
                  <a:lnTo>
                    <a:pt x="279" y="345"/>
                  </a:lnTo>
                  <a:lnTo>
                    <a:pt x="270" y="355"/>
                  </a:lnTo>
                  <a:lnTo>
                    <a:pt x="267" y="355"/>
                  </a:lnTo>
                  <a:lnTo>
                    <a:pt x="267" y="357"/>
                  </a:lnTo>
                  <a:lnTo>
                    <a:pt x="258" y="355"/>
                  </a:lnTo>
                  <a:lnTo>
                    <a:pt x="256" y="357"/>
                  </a:lnTo>
                  <a:lnTo>
                    <a:pt x="246" y="362"/>
                  </a:lnTo>
                  <a:lnTo>
                    <a:pt x="244" y="362"/>
                  </a:lnTo>
                  <a:lnTo>
                    <a:pt x="239" y="364"/>
                  </a:lnTo>
                  <a:lnTo>
                    <a:pt x="237" y="367"/>
                  </a:lnTo>
                  <a:lnTo>
                    <a:pt x="215" y="353"/>
                  </a:lnTo>
                  <a:lnTo>
                    <a:pt x="208" y="353"/>
                  </a:lnTo>
                  <a:lnTo>
                    <a:pt x="204" y="353"/>
                  </a:lnTo>
                  <a:lnTo>
                    <a:pt x="199" y="353"/>
                  </a:lnTo>
                  <a:lnTo>
                    <a:pt x="199" y="355"/>
                  </a:lnTo>
                  <a:lnTo>
                    <a:pt x="189" y="355"/>
                  </a:lnTo>
                  <a:lnTo>
                    <a:pt x="185" y="357"/>
                  </a:lnTo>
                  <a:lnTo>
                    <a:pt x="182" y="357"/>
                  </a:lnTo>
                  <a:lnTo>
                    <a:pt x="178" y="357"/>
                  </a:lnTo>
                  <a:lnTo>
                    <a:pt x="173" y="355"/>
                  </a:lnTo>
                  <a:lnTo>
                    <a:pt x="173" y="353"/>
                  </a:lnTo>
                  <a:lnTo>
                    <a:pt x="175" y="350"/>
                  </a:lnTo>
                  <a:lnTo>
                    <a:pt x="178" y="348"/>
                  </a:lnTo>
                  <a:lnTo>
                    <a:pt x="178" y="345"/>
                  </a:lnTo>
                  <a:lnTo>
                    <a:pt x="178" y="343"/>
                  </a:lnTo>
                  <a:lnTo>
                    <a:pt x="178" y="341"/>
                  </a:lnTo>
                  <a:lnTo>
                    <a:pt x="175" y="338"/>
                  </a:lnTo>
                  <a:lnTo>
                    <a:pt x="168" y="341"/>
                  </a:lnTo>
                  <a:lnTo>
                    <a:pt x="166" y="343"/>
                  </a:lnTo>
                  <a:lnTo>
                    <a:pt x="159" y="343"/>
                  </a:lnTo>
                  <a:lnTo>
                    <a:pt x="142" y="348"/>
                  </a:lnTo>
                  <a:lnTo>
                    <a:pt x="137" y="348"/>
                  </a:lnTo>
                  <a:lnTo>
                    <a:pt x="137" y="350"/>
                  </a:lnTo>
                  <a:lnTo>
                    <a:pt x="130" y="357"/>
                  </a:lnTo>
                  <a:lnTo>
                    <a:pt x="130" y="360"/>
                  </a:lnTo>
                  <a:lnTo>
                    <a:pt x="133" y="364"/>
                  </a:lnTo>
                  <a:lnTo>
                    <a:pt x="133" y="371"/>
                  </a:lnTo>
                  <a:lnTo>
                    <a:pt x="135" y="374"/>
                  </a:lnTo>
                  <a:lnTo>
                    <a:pt x="135" y="379"/>
                  </a:lnTo>
                  <a:lnTo>
                    <a:pt x="133" y="383"/>
                  </a:lnTo>
                  <a:lnTo>
                    <a:pt x="111" y="395"/>
                  </a:lnTo>
                  <a:lnTo>
                    <a:pt x="109" y="400"/>
                  </a:lnTo>
                  <a:lnTo>
                    <a:pt x="109" y="409"/>
                  </a:lnTo>
                  <a:lnTo>
                    <a:pt x="107" y="412"/>
                  </a:lnTo>
                  <a:lnTo>
                    <a:pt x="104" y="414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4" y="426"/>
                  </a:lnTo>
                  <a:lnTo>
                    <a:pt x="107" y="426"/>
                  </a:lnTo>
                  <a:lnTo>
                    <a:pt x="109" y="426"/>
                  </a:lnTo>
                  <a:lnTo>
                    <a:pt x="114" y="426"/>
                  </a:lnTo>
                  <a:lnTo>
                    <a:pt x="118" y="426"/>
                  </a:lnTo>
                  <a:lnTo>
                    <a:pt x="118" y="426"/>
                  </a:lnTo>
                  <a:lnTo>
                    <a:pt x="118" y="428"/>
                  </a:lnTo>
                  <a:lnTo>
                    <a:pt x="118" y="431"/>
                  </a:lnTo>
                  <a:lnTo>
                    <a:pt x="118" y="433"/>
                  </a:lnTo>
                  <a:lnTo>
                    <a:pt x="121" y="433"/>
                  </a:lnTo>
                  <a:lnTo>
                    <a:pt x="123" y="433"/>
                  </a:lnTo>
                  <a:lnTo>
                    <a:pt x="130" y="438"/>
                  </a:lnTo>
                  <a:lnTo>
                    <a:pt x="125" y="442"/>
                  </a:lnTo>
                  <a:lnTo>
                    <a:pt x="125" y="445"/>
                  </a:lnTo>
                  <a:lnTo>
                    <a:pt x="128" y="445"/>
                  </a:lnTo>
                  <a:lnTo>
                    <a:pt x="130" y="447"/>
                  </a:lnTo>
                  <a:lnTo>
                    <a:pt x="130" y="447"/>
                  </a:lnTo>
                  <a:lnTo>
                    <a:pt x="135" y="450"/>
                  </a:lnTo>
                  <a:lnTo>
                    <a:pt x="135" y="450"/>
                  </a:lnTo>
                  <a:lnTo>
                    <a:pt x="135" y="452"/>
                  </a:lnTo>
                  <a:lnTo>
                    <a:pt x="135" y="457"/>
                  </a:lnTo>
                  <a:lnTo>
                    <a:pt x="137" y="461"/>
                  </a:lnTo>
                  <a:lnTo>
                    <a:pt x="137" y="466"/>
                  </a:lnTo>
                  <a:lnTo>
                    <a:pt x="140" y="469"/>
                  </a:lnTo>
                  <a:lnTo>
                    <a:pt x="144" y="471"/>
                  </a:lnTo>
                  <a:lnTo>
                    <a:pt x="147" y="473"/>
                  </a:lnTo>
                  <a:lnTo>
                    <a:pt x="147" y="476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7" y="487"/>
                  </a:lnTo>
                  <a:lnTo>
                    <a:pt x="142" y="490"/>
                  </a:lnTo>
                  <a:lnTo>
                    <a:pt x="137" y="490"/>
                  </a:lnTo>
                  <a:lnTo>
                    <a:pt x="130" y="485"/>
                  </a:lnTo>
                  <a:lnTo>
                    <a:pt x="135" y="499"/>
                  </a:lnTo>
                  <a:lnTo>
                    <a:pt x="137" y="506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37" y="513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0" y="521"/>
                  </a:lnTo>
                  <a:lnTo>
                    <a:pt x="142" y="525"/>
                  </a:lnTo>
                  <a:lnTo>
                    <a:pt x="142" y="530"/>
                  </a:lnTo>
                  <a:lnTo>
                    <a:pt x="142" y="535"/>
                  </a:lnTo>
                  <a:lnTo>
                    <a:pt x="140" y="535"/>
                  </a:lnTo>
                  <a:lnTo>
                    <a:pt x="137" y="535"/>
                  </a:lnTo>
                  <a:lnTo>
                    <a:pt x="135" y="535"/>
                  </a:lnTo>
                  <a:lnTo>
                    <a:pt x="130" y="537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3" y="547"/>
                  </a:lnTo>
                  <a:lnTo>
                    <a:pt x="121" y="549"/>
                  </a:lnTo>
                  <a:lnTo>
                    <a:pt x="118" y="549"/>
                  </a:lnTo>
                  <a:lnTo>
                    <a:pt x="121" y="554"/>
                  </a:lnTo>
                  <a:lnTo>
                    <a:pt x="121" y="561"/>
                  </a:lnTo>
                  <a:lnTo>
                    <a:pt x="123" y="568"/>
                  </a:lnTo>
                  <a:lnTo>
                    <a:pt x="123" y="573"/>
                  </a:lnTo>
                  <a:lnTo>
                    <a:pt x="125" y="575"/>
                  </a:lnTo>
                  <a:lnTo>
                    <a:pt x="133" y="584"/>
                  </a:lnTo>
                  <a:lnTo>
                    <a:pt x="159" y="608"/>
                  </a:lnTo>
                  <a:lnTo>
                    <a:pt x="166" y="615"/>
                  </a:lnTo>
                  <a:lnTo>
                    <a:pt x="144" y="606"/>
                  </a:lnTo>
                  <a:lnTo>
                    <a:pt x="142" y="601"/>
                  </a:lnTo>
                  <a:lnTo>
                    <a:pt x="137" y="599"/>
                  </a:lnTo>
                  <a:lnTo>
                    <a:pt x="118" y="577"/>
                  </a:lnTo>
                  <a:lnTo>
                    <a:pt x="114" y="575"/>
                  </a:lnTo>
                  <a:lnTo>
                    <a:pt x="95" y="582"/>
                  </a:lnTo>
                  <a:lnTo>
                    <a:pt x="92" y="587"/>
                  </a:lnTo>
                  <a:lnTo>
                    <a:pt x="88" y="618"/>
                  </a:lnTo>
                  <a:lnTo>
                    <a:pt x="92" y="620"/>
                  </a:lnTo>
                  <a:lnTo>
                    <a:pt x="104" y="618"/>
                  </a:lnTo>
                  <a:lnTo>
                    <a:pt x="109" y="622"/>
                  </a:lnTo>
                  <a:lnTo>
                    <a:pt x="114" y="627"/>
                  </a:lnTo>
                  <a:lnTo>
                    <a:pt x="116" y="629"/>
                  </a:lnTo>
                  <a:lnTo>
                    <a:pt x="121" y="634"/>
                  </a:lnTo>
                  <a:lnTo>
                    <a:pt x="128" y="634"/>
                  </a:lnTo>
                  <a:lnTo>
                    <a:pt x="137" y="639"/>
                  </a:lnTo>
                  <a:lnTo>
                    <a:pt x="152" y="65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208" y="703"/>
                  </a:lnTo>
                  <a:lnTo>
                    <a:pt x="223" y="717"/>
                  </a:lnTo>
                  <a:lnTo>
                    <a:pt x="227" y="729"/>
                  </a:lnTo>
                  <a:lnTo>
                    <a:pt x="234" y="741"/>
                  </a:lnTo>
                  <a:lnTo>
                    <a:pt x="244" y="769"/>
                  </a:lnTo>
                  <a:lnTo>
                    <a:pt x="249" y="783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58" y="783"/>
                  </a:lnTo>
                  <a:close/>
                  <a:moveTo>
                    <a:pt x="17" y="388"/>
                  </a:moveTo>
                  <a:lnTo>
                    <a:pt x="17" y="388"/>
                  </a:lnTo>
                  <a:lnTo>
                    <a:pt x="14" y="386"/>
                  </a:lnTo>
                  <a:lnTo>
                    <a:pt x="19" y="395"/>
                  </a:lnTo>
                  <a:lnTo>
                    <a:pt x="28" y="395"/>
                  </a:lnTo>
                  <a:lnTo>
                    <a:pt x="36" y="393"/>
                  </a:lnTo>
                  <a:lnTo>
                    <a:pt x="43" y="390"/>
                  </a:lnTo>
                  <a:lnTo>
                    <a:pt x="43" y="393"/>
                  </a:lnTo>
                  <a:lnTo>
                    <a:pt x="38" y="393"/>
                  </a:lnTo>
                  <a:lnTo>
                    <a:pt x="38" y="398"/>
                  </a:lnTo>
                  <a:lnTo>
                    <a:pt x="43" y="400"/>
                  </a:lnTo>
                  <a:lnTo>
                    <a:pt x="73" y="405"/>
                  </a:lnTo>
                  <a:lnTo>
                    <a:pt x="81" y="409"/>
                  </a:lnTo>
                  <a:lnTo>
                    <a:pt x="85" y="416"/>
                  </a:lnTo>
                  <a:lnTo>
                    <a:pt x="90" y="424"/>
                  </a:lnTo>
                  <a:lnTo>
                    <a:pt x="85" y="424"/>
                  </a:lnTo>
                  <a:lnTo>
                    <a:pt x="83" y="424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78" y="424"/>
                  </a:lnTo>
                  <a:lnTo>
                    <a:pt x="64" y="421"/>
                  </a:lnTo>
                  <a:lnTo>
                    <a:pt x="36" y="402"/>
                  </a:lnTo>
                  <a:lnTo>
                    <a:pt x="19" y="405"/>
                  </a:lnTo>
                  <a:lnTo>
                    <a:pt x="14" y="402"/>
                  </a:lnTo>
                  <a:lnTo>
                    <a:pt x="2" y="388"/>
                  </a:lnTo>
                  <a:lnTo>
                    <a:pt x="0" y="386"/>
                  </a:lnTo>
                  <a:lnTo>
                    <a:pt x="0" y="383"/>
                  </a:lnTo>
                  <a:lnTo>
                    <a:pt x="17" y="381"/>
                  </a:lnTo>
                  <a:lnTo>
                    <a:pt x="24" y="381"/>
                  </a:lnTo>
                  <a:lnTo>
                    <a:pt x="26" y="383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4" y="390"/>
                  </a:lnTo>
                  <a:lnTo>
                    <a:pt x="17" y="388"/>
                  </a:lnTo>
                  <a:close/>
                  <a:moveTo>
                    <a:pt x="95" y="502"/>
                  </a:moveTo>
                  <a:lnTo>
                    <a:pt x="95" y="502"/>
                  </a:lnTo>
                  <a:lnTo>
                    <a:pt x="95" y="506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8"/>
                  </a:lnTo>
                  <a:lnTo>
                    <a:pt x="97" y="521"/>
                  </a:lnTo>
                  <a:lnTo>
                    <a:pt x="99" y="523"/>
                  </a:lnTo>
                  <a:lnTo>
                    <a:pt x="109" y="530"/>
                  </a:lnTo>
                  <a:lnTo>
                    <a:pt x="109" y="532"/>
                  </a:lnTo>
                  <a:lnTo>
                    <a:pt x="111" y="537"/>
                  </a:lnTo>
                  <a:lnTo>
                    <a:pt x="107" y="554"/>
                  </a:lnTo>
                  <a:lnTo>
                    <a:pt x="104" y="566"/>
                  </a:lnTo>
                  <a:lnTo>
                    <a:pt x="99" y="573"/>
                  </a:lnTo>
                  <a:lnTo>
                    <a:pt x="95" y="570"/>
                  </a:lnTo>
                  <a:lnTo>
                    <a:pt x="90" y="556"/>
                  </a:lnTo>
                  <a:lnTo>
                    <a:pt x="88" y="549"/>
                  </a:lnTo>
                  <a:lnTo>
                    <a:pt x="85" y="544"/>
                  </a:lnTo>
                  <a:lnTo>
                    <a:pt x="69" y="523"/>
                  </a:lnTo>
                  <a:lnTo>
                    <a:pt x="62" y="518"/>
                  </a:lnTo>
                  <a:lnTo>
                    <a:pt x="55" y="511"/>
                  </a:lnTo>
                  <a:lnTo>
                    <a:pt x="50" y="502"/>
                  </a:lnTo>
                  <a:lnTo>
                    <a:pt x="52" y="499"/>
                  </a:lnTo>
                  <a:lnTo>
                    <a:pt x="52" y="495"/>
                  </a:lnTo>
                  <a:lnTo>
                    <a:pt x="50" y="485"/>
                  </a:lnTo>
                  <a:lnTo>
                    <a:pt x="43" y="469"/>
                  </a:lnTo>
                  <a:lnTo>
                    <a:pt x="52" y="471"/>
                  </a:lnTo>
                  <a:lnTo>
                    <a:pt x="62" y="476"/>
                  </a:lnTo>
                  <a:lnTo>
                    <a:pt x="71" y="485"/>
                  </a:lnTo>
                  <a:lnTo>
                    <a:pt x="78" y="492"/>
                  </a:lnTo>
                  <a:lnTo>
                    <a:pt x="83" y="495"/>
                  </a:lnTo>
                  <a:lnTo>
                    <a:pt x="85" y="492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95" y="50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A92B167-EAAF-6468-1791-F408DFD4E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2060575"/>
              <a:ext cx="1584325" cy="1544638"/>
            </a:xfrm>
            <a:custGeom>
              <a:avLst/>
              <a:gdLst>
                <a:gd name="T0" fmla="*/ 457 w 998"/>
                <a:gd name="T1" fmla="*/ 947 h 973"/>
                <a:gd name="T2" fmla="*/ 494 w 998"/>
                <a:gd name="T3" fmla="*/ 952 h 973"/>
                <a:gd name="T4" fmla="*/ 563 w 998"/>
                <a:gd name="T5" fmla="*/ 942 h 973"/>
                <a:gd name="T6" fmla="*/ 556 w 998"/>
                <a:gd name="T7" fmla="*/ 921 h 973"/>
                <a:gd name="T8" fmla="*/ 558 w 998"/>
                <a:gd name="T9" fmla="*/ 859 h 973"/>
                <a:gd name="T10" fmla="*/ 544 w 998"/>
                <a:gd name="T11" fmla="*/ 802 h 973"/>
                <a:gd name="T12" fmla="*/ 502 w 998"/>
                <a:gd name="T13" fmla="*/ 724 h 973"/>
                <a:gd name="T14" fmla="*/ 464 w 998"/>
                <a:gd name="T15" fmla="*/ 663 h 973"/>
                <a:gd name="T16" fmla="*/ 554 w 998"/>
                <a:gd name="T17" fmla="*/ 670 h 973"/>
                <a:gd name="T18" fmla="*/ 589 w 998"/>
                <a:gd name="T19" fmla="*/ 634 h 973"/>
                <a:gd name="T20" fmla="*/ 693 w 998"/>
                <a:gd name="T21" fmla="*/ 630 h 973"/>
                <a:gd name="T22" fmla="*/ 726 w 998"/>
                <a:gd name="T23" fmla="*/ 620 h 973"/>
                <a:gd name="T24" fmla="*/ 790 w 998"/>
                <a:gd name="T25" fmla="*/ 507 h 973"/>
                <a:gd name="T26" fmla="*/ 809 w 998"/>
                <a:gd name="T27" fmla="*/ 410 h 973"/>
                <a:gd name="T28" fmla="*/ 856 w 998"/>
                <a:gd name="T29" fmla="*/ 398 h 973"/>
                <a:gd name="T30" fmla="*/ 916 w 998"/>
                <a:gd name="T31" fmla="*/ 379 h 973"/>
                <a:gd name="T32" fmla="*/ 953 w 998"/>
                <a:gd name="T33" fmla="*/ 331 h 973"/>
                <a:gd name="T34" fmla="*/ 977 w 998"/>
                <a:gd name="T35" fmla="*/ 268 h 973"/>
                <a:gd name="T36" fmla="*/ 970 w 998"/>
                <a:gd name="T37" fmla="*/ 223 h 973"/>
                <a:gd name="T38" fmla="*/ 977 w 998"/>
                <a:gd name="T39" fmla="*/ 199 h 973"/>
                <a:gd name="T40" fmla="*/ 979 w 998"/>
                <a:gd name="T41" fmla="*/ 170 h 973"/>
                <a:gd name="T42" fmla="*/ 920 w 998"/>
                <a:gd name="T43" fmla="*/ 133 h 973"/>
                <a:gd name="T44" fmla="*/ 871 w 998"/>
                <a:gd name="T45" fmla="*/ 111 h 973"/>
                <a:gd name="T46" fmla="*/ 845 w 998"/>
                <a:gd name="T47" fmla="*/ 50 h 973"/>
                <a:gd name="T48" fmla="*/ 776 w 998"/>
                <a:gd name="T49" fmla="*/ 59 h 973"/>
                <a:gd name="T50" fmla="*/ 752 w 998"/>
                <a:gd name="T51" fmla="*/ 78 h 973"/>
                <a:gd name="T52" fmla="*/ 696 w 998"/>
                <a:gd name="T53" fmla="*/ 31 h 973"/>
                <a:gd name="T54" fmla="*/ 669 w 998"/>
                <a:gd name="T55" fmla="*/ 14 h 973"/>
                <a:gd name="T56" fmla="*/ 606 w 998"/>
                <a:gd name="T57" fmla="*/ 24 h 973"/>
                <a:gd name="T58" fmla="*/ 549 w 998"/>
                <a:gd name="T59" fmla="*/ 38 h 973"/>
                <a:gd name="T60" fmla="*/ 511 w 998"/>
                <a:gd name="T61" fmla="*/ 45 h 973"/>
                <a:gd name="T62" fmla="*/ 471 w 998"/>
                <a:gd name="T63" fmla="*/ 24 h 973"/>
                <a:gd name="T64" fmla="*/ 435 w 998"/>
                <a:gd name="T65" fmla="*/ 102 h 973"/>
                <a:gd name="T66" fmla="*/ 433 w 998"/>
                <a:gd name="T67" fmla="*/ 149 h 973"/>
                <a:gd name="T68" fmla="*/ 435 w 998"/>
                <a:gd name="T69" fmla="*/ 206 h 973"/>
                <a:gd name="T70" fmla="*/ 433 w 998"/>
                <a:gd name="T71" fmla="*/ 241 h 973"/>
                <a:gd name="T72" fmla="*/ 395 w 998"/>
                <a:gd name="T73" fmla="*/ 286 h 973"/>
                <a:gd name="T74" fmla="*/ 341 w 998"/>
                <a:gd name="T75" fmla="*/ 315 h 973"/>
                <a:gd name="T76" fmla="*/ 267 w 998"/>
                <a:gd name="T77" fmla="*/ 348 h 973"/>
                <a:gd name="T78" fmla="*/ 154 w 998"/>
                <a:gd name="T79" fmla="*/ 374 h 973"/>
                <a:gd name="T80" fmla="*/ 135 w 998"/>
                <a:gd name="T81" fmla="*/ 410 h 973"/>
                <a:gd name="T82" fmla="*/ 104 w 998"/>
                <a:gd name="T83" fmla="*/ 450 h 973"/>
                <a:gd name="T84" fmla="*/ 85 w 998"/>
                <a:gd name="T85" fmla="*/ 445 h 973"/>
                <a:gd name="T86" fmla="*/ 61 w 998"/>
                <a:gd name="T87" fmla="*/ 462 h 973"/>
                <a:gd name="T88" fmla="*/ 28 w 998"/>
                <a:gd name="T89" fmla="*/ 464 h 973"/>
                <a:gd name="T90" fmla="*/ 33 w 998"/>
                <a:gd name="T91" fmla="*/ 485 h 973"/>
                <a:gd name="T92" fmla="*/ 16 w 998"/>
                <a:gd name="T93" fmla="*/ 511 h 973"/>
                <a:gd name="T94" fmla="*/ 28 w 998"/>
                <a:gd name="T95" fmla="*/ 542 h 973"/>
                <a:gd name="T96" fmla="*/ 73 w 998"/>
                <a:gd name="T97" fmla="*/ 554 h 973"/>
                <a:gd name="T98" fmla="*/ 173 w 998"/>
                <a:gd name="T99" fmla="*/ 533 h 973"/>
                <a:gd name="T100" fmla="*/ 210 w 998"/>
                <a:gd name="T101" fmla="*/ 561 h 973"/>
                <a:gd name="T102" fmla="*/ 161 w 998"/>
                <a:gd name="T103" fmla="*/ 537 h 973"/>
                <a:gd name="T104" fmla="*/ 109 w 998"/>
                <a:gd name="T105" fmla="*/ 566 h 973"/>
                <a:gd name="T106" fmla="*/ 149 w 998"/>
                <a:gd name="T107" fmla="*/ 620 h 973"/>
                <a:gd name="T108" fmla="*/ 121 w 998"/>
                <a:gd name="T109" fmla="*/ 701 h 973"/>
                <a:gd name="T110" fmla="*/ 170 w 998"/>
                <a:gd name="T111" fmla="*/ 788 h 973"/>
                <a:gd name="T112" fmla="*/ 208 w 998"/>
                <a:gd name="T113" fmla="*/ 873 h 973"/>
                <a:gd name="T114" fmla="*/ 244 w 998"/>
                <a:gd name="T115" fmla="*/ 892 h 973"/>
                <a:gd name="T116" fmla="*/ 336 w 998"/>
                <a:gd name="T117" fmla="*/ 940 h 973"/>
                <a:gd name="T118" fmla="*/ 409 w 998"/>
                <a:gd name="T119" fmla="*/ 959 h 973"/>
                <a:gd name="T120" fmla="*/ 66 w 998"/>
                <a:gd name="T121" fmla="*/ 776 h 973"/>
                <a:gd name="T122" fmla="*/ 76 w 998"/>
                <a:gd name="T123" fmla="*/ 651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8" h="973">
                  <a:moveTo>
                    <a:pt x="416" y="949"/>
                  </a:moveTo>
                  <a:lnTo>
                    <a:pt x="416" y="949"/>
                  </a:lnTo>
                  <a:lnTo>
                    <a:pt x="416" y="947"/>
                  </a:lnTo>
                  <a:lnTo>
                    <a:pt x="421" y="947"/>
                  </a:lnTo>
                  <a:lnTo>
                    <a:pt x="438" y="942"/>
                  </a:lnTo>
                  <a:lnTo>
                    <a:pt x="445" y="942"/>
                  </a:lnTo>
                  <a:lnTo>
                    <a:pt x="447" y="940"/>
                  </a:lnTo>
                  <a:lnTo>
                    <a:pt x="454" y="937"/>
                  </a:lnTo>
                  <a:lnTo>
                    <a:pt x="457" y="940"/>
                  </a:lnTo>
                  <a:lnTo>
                    <a:pt x="457" y="942"/>
                  </a:lnTo>
                  <a:lnTo>
                    <a:pt x="457" y="944"/>
                  </a:lnTo>
                  <a:lnTo>
                    <a:pt x="457" y="947"/>
                  </a:lnTo>
                  <a:lnTo>
                    <a:pt x="454" y="949"/>
                  </a:lnTo>
                  <a:lnTo>
                    <a:pt x="452" y="952"/>
                  </a:lnTo>
                  <a:lnTo>
                    <a:pt x="452" y="954"/>
                  </a:lnTo>
                  <a:lnTo>
                    <a:pt x="457" y="956"/>
                  </a:lnTo>
                  <a:lnTo>
                    <a:pt x="461" y="956"/>
                  </a:lnTo>
                  <a:lnTo>
                    <a:pt x="464" y="956"/>
                  </a:lnTo>
                  <a:lnTo>
                    <a:pt x="468" y="954"/>
                  </a:lnTo>
                  <a:lnTo>
                    <a:pt x="478" y="954"/>
                  </a:lnTo>
                  <a:lnTo>
                    <a:pt x="478" y="952"/>
                  </a:lnTo>
                  <a:lnTo>
                    <a:pt x="483" y="952"/>
                  </a:lnTo>
                  <a:lnTo>
                    <a:pt x="487" y="952"/>
                  </a:lnTo>
                  <a:lnTo>
                    <a:pt x="494" y="952"/>
                  </a:lnTo>
                  <a:lnTo>
                    <a:pt x="516" y="966"/>
                  </a:lnTo>
                  <a:lnTo>
                    <a:pt x="518" y="963"/>
                  </a:lnTo>
                  <a:lnTo>
                    <a:pt x="523" y="961"/>
                  </a:lnTo>
                  <a:lnTo>
                    <a:pt x="525" y="961"/>
                  </a:lnTo>
                  <a:lnTo>
                    <a:pt x="535" y="956"/>
                  </a:lnTo>
                  <a:lnTo>
                    <a:pt x="537" y="954"/>
                  </a:lnTo>
                  <a:lnTo>
                    <a:pt x="546" y="956"/>
                  </a:lnTo>
                  <a:lnTo>
                    <a:pt x="546" y="954"/>
                  </a:lnTo>
                  <a:lnTo>
                    <a:pt x="549" y="954"/>
                  </a:lnTo>
                  <a:lnTo>
                    <a:pt x="558" y="944"/>
                  </a:lnTo>
                  <a:lnTo>
                    <a:pt x="561" y="942"/>
                  </a:lnTo>
                  <a:lnTo>
                    <a:pt x="563" y="942"/>
                  </a:lnTo>
                  <a:lnTo>
                    <a:pt x="565" y="942"/>
                  </a:lnTo>
                  <a:lnTo>
                    <a:pt x="568" y="942"/>
                  </a:lnTo>
                  <a:lnTo>
                    <a:pt x="570" y="942"/>
                  </a:lnTo>
                  <a:lnTo>
                    <a:pt x="572" y="942"/>
                  </a:lnTo>
                  <a:lnTo>
                    <a:pt x="575" y="940"/>
                  </a:lnTo>
                  <a:lnTo>
                    <a:pt x="575" y="937"/>
                  </a:lnTo>
                  <a:lnTo>
                    <a:pt x="575" y="933"/>
                  </a:lnTo>
                  <a:lnTo>
                    <a:pt x="570" y="928"/>
                  </a:lnTo>
                  <a:lnTo>
                    <a:pt x="561" y="921"/>
                  </a:lnTo>
                  <a:lnTo>
                    <a:pt x="558" y="921"/>
                  </a:lnTo>
                  <a:lnTo>
                    <a:pt x="558" y="921"/>
                  </a:lnTo>
                  <a:lnTo>
                    <a:pt x="556" y="921"/>
                  </a:lnTo>
                  <a:lnTo>
                    <a:pt x="554" y="921"/>
                  </a:lnTo>
                  <a:lnTo>
                    <a:pt x="551" y="914"/>
                  </a:lnTo>
                  <a:lnTo>
                    <a:pt x="554" y="909"/>
                  </a:lnTo>
                  <a:lnTo>
                    <a:pt x="556" y="902"/>
                  </a:lnTo>
                  <a:lnTo>
                    <a:pt x="556" y="899"/>
                  </a:lnTo>
                  <a:lnTo>
                    <a:pt x="556" y="897"/>
                  </a:lnTo>
                  <a:lnTo>
                    <a:pt x="551" y="873"/>
                  </a:lnTo>
                  <a:lnTo>
                    <a:pt x="551" y="869"/>
                  </a:lnTo>
                  <a:lnTo>
                    <a:pt x="554" y="866"/>
                  </a:lnTo>
                  <a:lnTo>
                    <a:pt x="556" y="866"/>
                  </a:lnTo>
                  <a:lnTo>
                    <a:pt x="558" y="864"/>
                  </a:lnTo>
                  <a:lnTo>
                    <a:pt x="558" y="859"/>
                  </a:lnTo>
                  <a:lnTo>
                    <a:pt x="558" y="857"/>
                  </a:lnTo>
                  <a:lnTo>
                    <a:pt x="556" y="843"/>
                  </a:lnTo>
                  <a:lnTo>
                    <a:pt x="556" y="836"/>
                  </a:lnTo>
                  <a:lnTo>
                    <a:pt x="554" y="831"/>
                  </a:lnTo>
                  <a:lnTo>
                    <a:pt x="554" y="828"/>
                  </a:lnTo>
                  <a:lnTo>
                    <a:pt x="549" y="824"/>
                  </a:lnTo>
                  <a:lnTo>
                    <a:pt x="546" y="819"/>
                  </a:lnTo>
                  <a:lnTo>
                    <a:pt x="546" y="817"/>
                  </a:lnTo>
                  <a:lnTo>
                    <a:pt x="546" y="812"/>
                  </a:lnTo>
                  <a:lnTo>
                    <a:pt x="546" y="810"/>
                  </a:lnTo>
                  <a:lnTo>
                    <a:pt x="546" y="807"/>
                  </a:lnTo>
                  <a:lnTo>
                    <a:pt x="544" y="802"/>
                  </a:lnTo>
                  <a:lnTo>
                    <a:pt x="537" y="786"/>
                  </a:lnTo>
                  <a:lnTo>
                    <a:pt x="530" y="774"/>
                  </a:lnTo>
                  <a:lnTo>
                    <a:pt x="528" y="767"/>
                  </a:lnTo>
                  <a:lnTo>
                    <a:pt x="528" y="762"/>
                  </a:lnTo>
                  <a:lnTo>
                    <a:pt x="530" y="755"/>
                  </a:lnTo>
                  <a:lnTo>
                    <a:pt x="530" y="753"/>
                  </a:lnTo>
                  <a:lnTo>
                    <a:pt x="530" y="750"/>
                  </a:lnTo>
                  <a:lnTo>
                    <a:pt x="530" y="748"/>
                  </a:lnTo>
                  <a:lnTo>
                    <a:pt x="528" y="746"/>
                  </a:lnTo>
                  <a:lnTo>
                    <a:pt x="520" y="739"/>
                  </a:lnTo>
                  <a:lnTo>
                    <a:pt x="504" y="729"/>
                  </a:lnTo>
                  <a:lnTo>
                    <a:pt x="502" y="724"/>
                  </a:lnTo>
                  <a:lnTo>
                    <a:pt x="499" y="720"/>
                  </a:lnTo>
                  <a:lnTo>
                    <a:pt x="497" y="712"/>
                  </a:lnTo>
                  <a:lnTo>
                    <a:pt x="497" y="705"/>
                  </a:lnTo>
                  <a:lnTo>
                    <a:pt x="497" y="701"/>
                  </a:lnTo>
                  <a:lnTo>
                    <a:pt x="492" y="696"/>
                  </a:lnTo>
                  <a:lnTo>
                    <a:pt x="485" y="691"/>
                  </a:lnTo>
                  <a:lnTo>
                    <a:pt x="483" y="686"/>
                  </a:lnTo>
                  <a:lnTo>
                    <a:pt x="478" y="679"/>
                  </a:lnTo>
                  <a:lnTo>
                    <a:pt x="473" y="675"/>
                  </a:lnTo>
                  <a:lnTo>
                    <a:pt x="464" y="665"/>
                  </a:lnTo>
                  <a:lnTo>
                    <a:pt x="464" y="663"/>
                  </a:lnTo>
                  <a:lnTo>
                    <a:pt x="464" y="663"/>
                  </a:lnTo>
                  <a:lnTo>
                    <a:pt x="464" y="660"/>
                  </a:lnTo>
                  <a:lnTo>
                    <a:pt x="466" y="658"/>
                  </a:lnTo>
                  <a:lnTo>
                    <a:pt x="471" y="660"/>
                  </a:lnTo>
                  <a:lnTo>
                    <a:pt x="473" y="660"/>
                  </a:lnTo>
                  <a:lnTo>
                    <a:pt x="485" y="670"/>
                  </a:lnTo>
                  <a:lnTo>
                    <a:pt x="487" y="670"/>
                  </a:lnTo>
                  <a:lnTo>
                    <a:pt x="492" y="670"/>
                  </a:lnTo>
                  <a:lnTo>
                    <a:pt x="494" y="670"/>
                  </a:lnTo>
                  <a:lnTo>
                    <a:pt x="511" y="668"/>
                  </a:lnTo>
                  <a:lnTo>
                    <a:pt x="520" y="670"/>
                  </a:lnTo>
                  <a:lnTo>
                    <a:pt x="537" y="672"/>
                  </a:lnTo>
                  <a:lnTo>
                    <a:pt x="554" y="670"/>
                  </a:lnTo>
                  <a:lnTo>
                    <a:pt x="561" y="668"/>
                  </a:lnTo>
                  <a:lnTo>
                    <a:pt x="561" y="668"/>
                  </a:lnTo>
                  <a:lnTo>
                    <a:pt x="565" y="663"/>
                  </a:lnTo>
                  <a:lnTo>
                    <a:pt x="580" y="656"/>
                  </a:lnTo>
                  <a:lnTo>
                    <a:pt x="580" y="653"/>
                  </a:lnTo>
                  <a:lnTo>
                    <a:pt x="580" y="651"/>
                  </a:lnTo>
                  <a:lnTo>
                    <a:pt x="577" y="646"/>
                  </a:lnTo>
                  <a:lnTo>
                    <a:pt x="577" y="644"/>
                  </a:lnTo>
                  <a:lnTo>
                    <a:pt x="577" y="641"/>
                  </a:lnTo>
                  <a:lnTo>
                    <a:pt x="580" y="639"/>
                  </a:lnTo>
                  <a:lnTo>
                    <a:pt x="582" y="637"/>
                  </a:lnTo>
                  <a:lnTo>
                    <a:pt x="589" y="634"/>
                  </a:lnTo>
                  <a:lnTo>
                    <a:pt x="591" y="634"/>
                  </a:lnTo>
                  <a:lnTo>
                    <a:pt x="594" y="634"/>
                  </a:lnTo>
                  <a:lnTo>
                    <a:pt x="601" y="639"/>
                  </a:lnTo>
                  <a:lnTo>
                    <a:pt x="606" y="639"/>
                  </a:lnTo>
                  <a:lnTo>
                    <a:pt x="622" y="634"/>
                  </a:lnTo>
                  <a:lnTo>
                    <a:pt x="629" y="630"/>
                  </a:lnTo>
                  <a:lnTo>
                    <a:pt x="660" y="625"/>
                  </a:lnTo>
                  <a:lnTo>
                    <a:pt x="677" y="627"/>
                  </a:lnTo>
                  <a:lnTo>
                    <a:pt x="684" y="625"/>
                  </a:lnTo>
                  <a:lnTo>
                    <a:pt x="686" y="625"/>
                  </a:lnTo>
                  <a:lnTo>
                    <a:pt x="688" y="625"/>
                  </a:lnTo>
                  <a:lnTo>
                    <a:pt x="693" y="630"/>
                  </a:lnTo>
                  <a:lnTo>
                    <a:pt x="693" y="632"/>
                  </a:lnTo>
                  <a:lnTo>
                    <a:pt x="696" y="637"/>
                  </a:lnTo>
                  <a:lnTo>
                    <a:pt x="696" y="639"/>
                  </a:lnTo>
                  <a:lnTo>
                    <a:pt x="698" y="641"/>
                  </a:lnTo>
                  <a:lnTo>
                    <a:pt x="705" y="644"/>
                  </a:lnTo>
                  <a:lnTo>
                    <a:pt x="707" y="637"/>
                  </a:lnTo>
                  <a:lnTo>
                    <a:pt x="710" y="634"/>
                  </a:lnTo>
                  <a:lnTo>
                    <a:pt x="712" y="630"/>
                  </a:lnTo>
                  <a:lnTo>
                    <a:pt x="719" y="627"/>
                  </a:lnTo>
                  <a:lnTo>
                    <a:pt x="724" y="627"/>
                  </a:lnTo>
                  <a:lnTo>
                    <a:pt x="726" y="623"/>
                  </a:lnTo>
                  <a:lnTo>
                    <a:pt x="726" y="620"/>
                  </a:lnTo>
                  <a:lnTo>
                    <a:pt x="726" y="615"/>
                  </a:lnTo>
                  <a:lnTo>
                    <a:pt x="729" y="613"/>
                  </a:lnTo>
                  <a:lnTo>
                    <a:pt x="738" y="601"/>
                  </a:lnTo>
                  <a:lnTo>
                    <a:pt x="743" y="599"/>
                  </a:lnTo>
                  <a:lnTo>
                    <a:pt x="759" y="601"/>
                  </a:lnTo>
                  <a:lnTo>
                    <a:pt x="762" y="568"/>
                  </a:lnTo>
                  <a:lnTo>
                    <a:pt x="769" y="544"/>
                  </a:lnTo>
                  <a:lnTo>
                    <a:pt x="769" y="540"/>
                  </a:lnTo>
                  <a:lnTo>
                    <a:pt x="771" y="537"/>
                  </a:lnTo>
                  <a:lnTo>
                    <a:pt x="774" y="530"/>
                  </a:lnTo>
                  <a:lnTo>
                    <a:pt x="783" y="521"/>
                  </a:lnTo>
                  <a:lnTo>
                    <a:pt x="790" y="507"/>
                  </a:lnTo>
                  <a:lnTo>
                    <a:pt x="790" y="502"/>
                  </a:lnTo>
                  <a:lnTo>
                    <a:pt x="788" y="495"/>
                  </a:lnTo>
                  <a:lnTo>
                    <a:pt x="790" y="490"/>
                  </a:lnTo>
                  <a:lnTo>
                    <a:pt x="793" y="481"/>
                  </a:lnTo>
                  <a:lnTo>
                    <a:pt x="795" y="473"/>
                  </a:lnTo>
                  <a:lnTo>
                    <a:pt x="802" y="452"/>
                  </a:lnTo>
                  <a:lnTo>
                    <a:pt x="804" y="450"/>
                  </a:lnTo>
                  <a:lnTo>
                    <a:pt x="802" y="447"/>
                  </a:lnTo>
                  <a:lnTo>
                    <a:pt x="802" y="438"/>
                  </a:lnTo>
                  <a:lnTo>
                    <a:pt x="800" y="433"/>
                  </a:lnTo>
                  <a:lnTo>
                    <a:pt x="802" y="428"/>
                  </a:lnTo>
                  <a:lnTo>
                    <a:pt x="809" y="410"/>
                  </a:lnTo>
                  <a:lnTo>
                    <a:pt x="821" y="414"/>
                  </a:lnTo>
                  <a:lnTo>
                    <a:pt x="830" y="414"/>
                  </a:lnTo>
                  <a:lnTo>
                    <a:pt x="847" y="419"/>
                  </a:lnTo>
                  <a:lnTo>
                    <a:pt x="849" y="419"/>
                  </a:lnTo>
                  <a:lnTo>
                    <a:pt x="852" y="417"/>
                  </a:lnTo>
                  <a:lnTo>
                    <a:pt x="852" y="414"/>
                  </a:lnTo>
                  <a:lnTo>
                    <a:pt x="849" y="410"/>
                  </a:lnTo>
                  <a:lnTo>
                    <a:pt x="849" y="407"/>
                  </a:lnTo>
                  <a:lnTo>
                    <a:pt x="849" y="405"/>
                  </a:lnTo>
                  <a:lnTo>
                    <a:pt x="849" y="400"/>
                  </a:lnTo>
                  <a:lnTo>
                    <a:pt x="854" y="398"/>
                  </a:lnTo>
                  <a:lnTo>
                    <a:pt x="856" y="398"/>
                  </a:lnTo>
                  <a:lnTo>
                    <a:pt x="864" y="402"/>
                  </a:lnTo>
                  <a:lnTo>
                    <a:pt x="866" y="402"/>
                  </a:lnTo>
                  <a:lnTo>
                    <a:pt x="868" y="402"/>
                  </a:lnTo>
                  <a:lnTo>
                    <a:pt x="871" y="400"/>
                  </a:lnTo>
                  <a:lnTo>
                    <a:pt x="873" y="398"/>
                  </a:lnTo>
                  <a:lnTo>
                    <a:pt x="878" y="393"/>
                  </a:lnTo>
                  <a:lnTo>
                    <a:pt x="887" y="391"/>
                  </a:lnTo>
                  <a:lnTo>
                    <a:pt x="904" y="383"/>
                  </a:lnTo>
                  <a:lnTo>
                    <a:pt x="906" y="381"/>
                  </a:lnTo>
                  <a:lnTo>
                    <a:pt x="911" y="381"/>
                  </a:lnTo>
                  <a:lnTo>
                    <a:pt x="913" y="381"/>
                  </a:lnTo>
                  <a:lnTo>
                    <a:pt x="916" y="379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3" y="367"/>
                  </a:lnTo>
                  <a:lnTo>
                    <a:pt x="916" y="357"/>
                  </a:lnTo>
                  <a:lnTo>
                    <a:pt x="923" y="350"/>
                  </a:lnTo>
                  <a:lnTo>
                    <a:pt x="927" y="348"/>
                  </a:lnTo>
                  <a:lnTo>
                    <a:pt x="930" y="346"/>
                  </a:lnTo>
                  <a:lnTo>
                    <a:pt x="932" y="346"/>
                  </a:lnTo>
                  <a:lnTo>
                    <a:pt x="937" y="343"/>
                  </a:lnTo>
                  <a:lnTo>
                    <a:pt x="946" y="339"/>
                  </a:lnTo>
                  <a:lnTo>
                    <a:pt x="951" y="334"/>
                  </a:lnTo>
                  <a:lnTo>
                    <a:pt x="953" y="331"/>
                  </a:lnTo>
                  <a:lnTo>
                    <a:pt x="961" y="308"/>
                  </a:lnTo>
                  <a:lnTo>
                    <a:pt x="961" y="303"/>
                  </a:lnTo>
                  <a:lnTo>
                    <a:pt x="961" y="301"/>
                  </a:lnTo>
                  <a:lnTo>
                    <a:pt x="961" y="298"/>
                  </a:lnTo>
                  <a:lnTo>
                    <a:pt x="961" y="294"/>
                  </a:lnTo>
                  <a:lnTo>
                    <a:pt x="961" y="291"/>
                  </a:lnTo>
                  <a:lnTo>
                    <a:pt x="961" y="286"/>
                  </a:lnTo>
                  <a:lnTo>
                    <a:pt x="961" y="284"/>
                  </a:lnTo>
                  <a:lnTo>
                    <a:pt x="963" y="279"/>
                  </a:lnTo>
                  <a:lnTo>
                    <a:pt x="965" y="277"/>
                  </a:lnTo>
                  <a:lnTo>
                    <a:pt x="970" y="272"/>
                  </a:lnTo>
                  <a:lnTo>
                    <a:pt x="977" y="268"/>
                  </a:lnTo>
                  <a:lnTo>
                    <a:pt x="979" y="263"/>
                  </a:lnTo>
                  <a:lnTo>
                    <a:pt x="979" y="258"/>
                  </a:lnTo>
                  <a:lnTo>
                    <a:pt x="977" y="253"/>
                  </a:lnTo>
                  <a:lnTo>
                    <a:pt x="977" y="249"/>
                  </a:lnTo>
                  <a:lnTo>
                    <a:pt x="977" y="244"/>
                  </a:lnTo>
                  <a:lnTo>
                    <a:pt x="979" y="234"/>
                  </a:lnTo>
                  <a:lnTo>
                    <a:pt x="979" y="230"/>
                  </a:lnTo>
                  <a:lnTo>
                    <a:pt x="979" y="227"/>
                  </a:lnTo>
                  <a:lnTo>
                    <a:pt x="975" y="227"/>
                  </a:lnTo>
                  <a:lnTo>
                    <a:pt x="972" y="227"/>
                  </a:lnTo>
                  <a:lnTo>
                    <a:pt x="970" y="225"/>
                  </a:lnTo>
                  <a:lnTo>
                    <a:pt x="970" y="223"/>
                  </a:lnTo>
                  <a:lnTo>
                    <a:pt x="968" y="220"/>
                  </a:lnTo>
                  <a:lnTo>
                    <a:pt x="968" y="215"/>
                  </a:lnTo>
                  <a:lnTo>
                    <a:pt x="968" y="213"/>
                  </a:lnTo>
                  <a:lnTo>
                    <a:pt x="968" y="211"/>
                  </a:lnTo>
                  <a:lnTo>
                    <a:pt x="970" y="211"/>
                  </a:lnTo>
                  <a:lnTo>
                    <a:pt x="977" y="211"/>
                  </a:lnTo>
                  <a:lnTo>
                    <a:pt x="979" y="208"/>
                  </a:lnTo>
                  <a:lnTo>
                    <a:pt x="982" y="206"/>
                  </a:lnTo>
                  <a:lnTo>
                    <a:pt x="982" y="204"/>
                  </a:lnTo>
                  <a:lnTo>
                    <a:pt x="982" y="204"/>
                  </a:lnTo>
                  <a:lnTo>
                    <a:pt x="979" y="201"/>
                  </a:lnTo>
                  <a:lnTo>
                    <a:pt x="977" y="199"/>
                  </a:lnTo>
                  <a:lnTo>
                    <a:pt x="977" y="197"/>
                  </a:lnTo>
                  <a:lnTo>
                    <a:pt x="977" y="194"/>
                  </a:lnTo>
                  <a:lnTo>
                    <a:pt x="982" y="192"/>
                  </a:lnTo>
                  <a:lnTo>
                    <a:pt x="991" y="185"/>
                  </a:lnTo>
                  <a:lnTo>
                    <a:pt x="996" y="182"/>
                  </a:lnTo>
                  <a:lnTo>
                    <a:pt x="998" y="180"/>
                  </a:lnTo>
                  <a:lnTo>
                    <a:pt x="998" y="175"/>
                  </a:lnTo>
                  <a:lnTo>
                    <a:pt x="998" y="173"/>
                  </a:lnTo>
                  <a:lnTo>
                    <a:pt x="996" y="173"/>
                  </a:lnTo>
                  <a:lnTo>
                    <a:pt x="991" y="173"/>
                  </a:lnTo>
                  <a:lnTo>
                    <a:pt x="984" y="170"/>
                  </a:lnTo>
                  <a:lnTo>
                    <a:pt x="979" y="170"/>
                  </a:lnTo>
                  <a:lnTo>
                    <a:pt x="965" y="161"/>
                  </a:lnTo>
                  <a:lnTo>
                    <a:pt x="958" y="163"/>
                  </a:lnTo>
                  <a:lnTo>
                    <a:pt x="953" y="161"/>
                  </a:lnTo>
                  <a:lnTo>
                    <a:pt x="946" y="156"/>
                  </a:lnTo>
                  <a:lnTo>
                    <a:pt x="942" y="154"/>
                  </a:lnTo>
                  <a:lnTo>
                    <a:pt x="939" y="149"/>
                  </a:lnTo>
                  <a:lnTo>
                    <a:pt x="934" y="140"/>
                  </a:lnTo>
                  <a:lnTo>
                    <a:pt x="930" y="135"/>
                  </a:lnTo>
                  <a:lnTo>
                    <a:pt x="925" y="133"/>
                  </a:lnTo>
                  <a:lnTo>
                    <a:pt x="923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11" y="133"/>
                  </a:lnTo>
                  <a:lnTo>
                    <a:pt x="885" y="128"/>
                  </a:lnTo>
                  <a:lnTo>
                    <a:pt x="882" y="126"/>
                  </a:lnTo>
                  <a:lnTo>
                    <a:pt x="880" y="123"/>
                  </a:lnTo>
                  <a:lnTo>
                    <a:pt x="880" y="118"/>
                  </a:lnTo>
                  <a:lnTo>
                    <a:pt x="880" y="116"/>
                  </a:lnTo>
                  <a:lnTo>
                    <a:pt x="880" y="114"/>
                  </a:lnTo>
                  <a:lnTo>
                    <a:pt x="880" y="111"/>
                  </a:lnTo>
                  <a:lnTo>
                    <a:pt x="878" y="109"/>
                  </a:lnTo>
                  <a:lnTo>
                    <a:pt x="875" y="111"/>
                  </a:lnTo>
                  <a:lnTo>
                    <a:pt x="871" y="111"/>
                  </a:lnTo>
                  <a:lnTo>
                    <a:pt x="866" y="111"/>
                  </a:lnTo>
                  <a:lnTo>
                    <a:pt x="856" y="107"/>
                  </a:lnTo>
                  <a:lnTo>
                    <a:pt x="854" y="102"/>
                  </a:lnTo>
                  <a:lnTo>
                    <a:pt x="849" y="97"/>
                  </a:lnTo>
                  <a:lnTo>
                    <a:pt x="847" y="92"/>
                  </a:lnTo>
                  <a:lnTo>
                    <a:pt x="847" y="88"/>
                  </a:lnTo>
                  <a:lnTo>
                    <a:pt x="845" y="83"/>
                  </a:lnTo>
                  <a:lnTo>
                    <a:pt x="845" y="71"/>
                  </a:lnTo>
                  <a:lnTo>
                    <a:pt x="847" y="59"/>
                  </a:lnTo>
                  <a:lnTo>
                    <a:pt x="847" y="57"/>
                  </a:lnTo>
                  <a:lnTo>
                    <a:pt x="845" y="52"/>
                  </a:lnTo>
                  <a:lnTo>
                    <a:pt x="845" y="50"/>
                  </a:lnTo>
                  <a:lnTo>
                    <a:pt x="842" y="47"/>
                  </a:lnTo>
                  <a:lnTo>
                    <a:pt x="840" y="45"/>
                  </a:lnTo>
                  <a:lnTo>
                    <a:pt x="826" y="40"/>
                  </a:lnTo>
                  <a:lnTo>
                    <a:pt x="823" y="38"/>
                  </a:lnTo>
                  <a:lnTo>
                    <a:pt x="819" y="38"/>
                  </a:lnTo>
                  <a:lnTo>
                    <a:pt x="793" y="45"/>
                  </a:lnTo>
                  <a:lnTo>
                    <a:pt x="788" y="47"/>
                  </a:lnTo>
                  <a:lnTo>
                    <a:pt x="785" y="50"/>
                  </a:lnTo>
                  <a:lnTo>
                    <a:pt x="783" y="50"/>
                  </a:lnTo>
                  <a:lnTo>
                    <a:pt x="778" y="52"/>
                  </a:lnTo>
                  <a:lnTo>
                    <a:pt x="778" y="57"/>
                  </a:lnTo>
                  <a:lnTo>
                    <a:pt x="776" y="59"/>
                  </a:lnTo>
                  <a:lnTo>
                    <a:pt x="774" y="62"/>
                  </a:lnTo>
                  <a:lnTo>
                    <a:pt x="771" y="64"/>
                  </a:lnTo>
                  <a:lnTo>
                    <a:pt x="771" y="66"/>
                  </a:lnTo>
                  <a:lnTo>
                    <a:pt x="767" y="66"/>
                  </a:lnTo>
                  <a:lnTo>
                    <a:pt x="764" y="66"/>
                  </a:lnTo>
                  <a:lnTo>
                    <a:pt x="764" y="66"/>
                  </a:lnTo>
                  <a:lnTo>
                    <a:pt x="762" y="69"/>
                  </a:lnTo>
                  <a:lnTo>
                    <a:pt x="759" y="69"/>
                  </a:lnTo>
                  <a:lnTo>
                    <a:pt x="759" y="71"/>
                  </a:lnTo>
                  <a:lnTo>
                    <a:pt x="757" y="76"/>
                  </a:lnTo>
                  <a:lnTo>
                    <a:pt x="757" y="78"/>
                  </a:lnTo>
                  <a:lnTo>
                    <a:pt x="752" y="78"/>
                  </a:lnTo>
                  <a:lnTo>
                    <a:pt x="748" y="76"/>
                  </a:lnTo>
                  <a:lnTo>
                    <a:pt x="743" y="76"/>
                  </a:lnTo>
                  <a:lnTo>
                    <a:pt x="740" y="76"/>
                  </a:lnTo>
                  <a:lnTo>
                    <a:pt x="724" y="78"/>
                  </a:lnTo>
                  <a:lnTo>
                    <a:pt x="724" y="57"/>
                  </a:lnTo>
                  <a:lnTo>
                    <a:pt x="722" y="52"/>
                  </a:lnTo>
                  <a:lnTo>
                    <a:pt x="719" y="50"/>
                  </a:lnTo>
                  <a:lnTo>
                    <a:pt x="717" y="50"/>
                  </a:lnTo>
                  <a:lnTo>
                    <a:pt x="714" y="50"/>
                  </a:lnTo>
                  <a:lnTo>
                    <a:pt x="710" y="47"/>
                  </a:lnTo>
                  <a:lnTo>
                    <a:pt x="705" y="43"/>
                  </a:lnTo>
                  <a:lnTo>
                    <a:pt x="696" y="31"/>
                  </a:lnTo>
                  <a:lnTo>
                    <a:pt x="693" y="26"/>
                  </a:lnTo>
                  <a:lnTo>
                    <a:pt x="691" y="21"/>
                  </a:lnTo>
                  <a:lnTo>
                    <a:pt x="693" y="19"/>
                  </a:lnTo>
                  <a:lnTo>
                    <a:pt x="693" y="14"/>
                  </a:lnTo>
                  <a:lnTo>
                    <a:pt x="693" y="10"/>
                  </a:lnTo>
                  <a:lnTo>
                    <a:pt x="691" y="7"/>
                  </a:lnTo>
                  <a:lnTo>
                    <a:pt x="672" y="0"/>
                  </a:lnTo>
                  <a:lnTo>
                    <a:pt x="669" y="2"/>
                  </a:lnTo>
                  <a:lnTo>
                    <a:pt x="669" y="5"/>
                  </a:lnTo>
                  <a:lnTo>
                    <a:pt x="669" y="7"/>
                  </a:lnTo>
                  <a:lnTo>
                    <a:pt x="672" y="10"/>
                  </a:lnTo>
                  <a:lnTo>
                    <a:pt x="669" y="14"/>
                  </a:lnTo>
                  <a:lnTo>
                    <a:pt x="669" y="17"/>
                  </a:lnTo>
                  <a:lnTo>
                    <a:pt x="665" y="17"/>
                  </a:lnTo>
                  <a:lnTo>
                    <a:pt x="662" y="19"/>
                  </a:lnTo>
                  <a:lnTo>
                    <a:pt x="655" y="19"/>
                  </a:lnTo>
                  <a:lnTo>
                    <a:pt x="653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3" y="28"/>
                  </a:lnTo>
                  <a:lnTo>
                    <a:pt x="643" y="31"/>
                  </a:lnTo>
                  <a:lnTo>
                    <a:pt x="639" y="31"/>
                  </a:lnTo>
                  <a:lnTo>
                    <a:pt x="620" y="26"/>
                  </a:lnTo>
                  <a:lnTo>
                    <a:pt x="606" y="24"/>
                  </a:lnTo>
                  <a:lnTo>
                    <a:pt x="603" y="24"/>
                  </a:lnTo>
                  <a:lnTo>
                    <a:pt x="599" y="24"/>
                  </a:lnTo>
                  <a:lnTo>
                    <a:pt x="596" y="26"/>
                  </a:lnTo>
                  <a:lnTo>
                    <a:pt x="587" y="38"/>
                  </a:lnTo>
                  <a:lnTo>
                    <a:pt x="584" y="38"/>
                  </a:lnTo>
                  <a:lnTo>
                    <a:pt x="582" y="40"/>
                  </a:lnTo>
                  <a:lnTo>
                    <a:pt x="558" y="45"/>
                  </a:lnTo>
                  <a:lnTo>
                    <a:pt x="554" y="45"/>
                  </a:lnTo>
                  <a:lnTo>
                    <a:pt x="554" y="43"/>
                  </a:lnTo>
                  <a:lnTo>
                    <a:pt x="554" y="40"/>
                  </a:lnTo>
                  <a:lnTo>
                    <a:pt x="551" y="38"/>
                  </a:lnTo>
                  <a:lnTo>
                    <a:pt x="549" y="38"/>
                  </a:lnTo>
                  <a:lnTo>
                    <a:pt x="535" y="40"/>
                  </a:lnTo>
                  <a:lnTo>
                    <a:pt x="532" y="43"/>
                  </a:lnTo>
                  <a:lnTo>
                    <a:pt x="532" y="45"/>
                  </a:lnTo>
                  <a:lnTo>
                    <a:pt x="530" y="47"/>
                  </a:lnTo>
                  <a:lnTo>
                    <a:pt x="528" y="50"/>
                  </a:lnTo>
                  <a:lnTo>
                    <a:pt x="525" y="52"/>
                  </a:lnTo>
                  <a:lnTo>
                    <a:pt x="523" y="50"/>
                  </a:lnTo>
                  <a:lnTo>
                    <a:pt x="520" y="47"/>
                  </a:lnTo>
                  <a:lnTo>
                    <a:pt x="518" y="45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11" y="45"/>
                  </a:lnTo>
                  <a:lnTo>
                    <a:pt x="509" y="47"/>
                  </a:lnTo>
                  <a:lnTo>
                    <a:pt x="509" y="45"/>
                  </a:lnTo>
                  <a:lnTo>
                    <a:pt x="506" y="43"/>
                  </a:lnTo>
                  <a:lnTo>
                    <a:pt x="502" y="36"/>
                  </a:lnTo>
                  <a:lnTo>
                    <a:pt x="499" y="28"/>
                  </a:lnTo>
                  <a:lnTo>
                    <a:pt x="494" y="26"/>
                  </a:lnTo>
                  <a:lnTo>
                    <a:pt x="485" y="26"/>
                  </a:lnTo>
                  <a:lnTo>
                    <a:pt x="483" y="26"/>
                  </a:lnTo>
                  <a:lnTo>
                    <a:pt x="480" y="26"/>
                  </a:lnTo>
                  <a:lnTo>
                    <a:pt x="480" y="26"/>
                  </a:lnTo>
                  <a:lnTo>
                    <a:pt x="473" y="24"/>
                  </a:lnTo>
                  <a:lnTo>
                    <a:pt x="471" y="24"/>
                  </a:lnTo>
                  <a:lnTo>
                    <a:pt x="468" y="24"/>
                  </a:lnTo>
                  <a:lnTo>
                    <a:pt x="468" y="26"/>
                  </a:lnTo>
                  <a:lnTo>
                    <a:pt x="466" y="26"/>
                  </a:lnTo>
                  <a:lnTo>
                    <a:pt x="457" y="28"/>
                  </a:lnTo>
                  <a:lnTo>
                    <a:pt x="447" y="28"/>
                  </a:lnTo>
                  <a:lnTo>
                    <a:pt x="433" y="26"/>
                  </a:lnTo>
                  <a:lnTo>
                    <a:pt x="433" y="43"/>
                  </a:lnTo>
                  <a:lnTo>
                    <a:pt x="433" y="50"/>
                  </a:lnTo>
                  <a:lnTo>
                    <a:pt x="433" y="57"/>
                  </a:lnTo>
                  <a:lnTo>
                    <a:pt x="435" y="90"/>
                  </a:lnTo>
                  <a:lnTo>
                    <a:pt x="435" y="97"/>
                  </a:lnTo>
                  <a:lnTo>
                    <a:pt x="435" y="102"/>
                  </a:lnTo>
                  <a:lnTo>
                    <a:pt x="435" y="104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26"/>
                  </a:lnTo>
                  <a:lnTo>
                    <a:pt x="426" y="128"/>
                  </a:lnTo>
                  <a:lnTo>
                    <a:pt x="426" y="130"/>
                  </a:lnTo>
                  <a:lnTo>
                    <a:pt x="428" y="130"/>
                  </a:lnTo>
                  <a:lnTo>
                    <a:pt x="428" y="133"/>
                  </a:lnTo>
                  <a:lnTo>
                    <a:pt x="431" y="135"/>
                  </a:lnTo>
                  <a:lnTo>
                    <a:pt x="431" y="137"/>
                  </a:lnTo>
                  <a:lnTo>
                    <a:pt x="431" y="140"/>
                  </a:lnTo>
                  <a:lnTo>
                    <a:pt x="433" y="149"/>
                  </a:lnTo>
                  <a:lnTo>
                    <a:pt x="433" y="152"/>
                  </a:lnTo>
                  <a:lnTo>
                    <a:pt x="433" y="163"/>
                  </a:lnTo>
                  <a:lnTo>
                    <a:pt x="433" y="166"/>
                  </a:lnTo>
                  <a:lnTo>
                    <a:pt x="433" y="168"/>
                  </a:lnTo>
                  <a:lnTo>
                    <a:pt x="433" y="170"/>
                  </a:lnTo>
                  <a:lnTo>
                    <a:pt x="433" y="170"/>
                  </a:lnTo>
                  <a:lnTo>
                    <a:pt x="431" y="170"/>
                  </a:lnTo>
                  <a:lnTo>
                    <a:pt x="431" y="173"/>
                  </a:lnTo>
                  <a:lnTo>
                    <a:pt x="433" y="199"/>
                  </a:lnTo>
                  <a:lnTo>
                    <a:pt x="433" y="201"/>
                  </a:lnTo>
                  <a:lnTo>
                    <a:pt x="435" y="204"/>
                  </a:lnTo>
                  <a:lnTo>
                    <a:pt x="435" y="206"/>
                  </a:lnTo>
                  <a:lnTo>
                    <a:pt x="440" y="211"/>
                  </a:lnTo>
                  <a:lnTo>
                    <a:pt x="442" y="213"/>
                  </a:lnTo>
                  <a:lnTo>
                    <a:pt x="442" y="215"/>
                  </a:lnTo>
                  <a:lnTo>
                    <a:pt x="440" y="220"/>
                  </a:lnTo>
                  <a:lnTo>
                    <a:pt x="440" y="225"/>
                  </a:lnTo>
                  <a:lnTo>
                    <a:pt x="442" y="232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0" y="239"/>
                  </a:lnTo>
                  <a:lnTo>
                    <a:pt x="440" y="239"/>
                  </a:lnTo>
                  <a:lnTo>
                    <a:pt x="438" y="241"/>
                  </a:lnTo>
                  <a:lnTo>
                    <a:pt x="433" y="241"/>
                  </a:lnTo>
                  <a:lnTo>
                    <a:pt x="431" y="244"/>
                  </a:lnTo>
                  <a:lnTo>
                    <a:pt x="421" y="244"/>
                  </a:lnTo>
                  <a:lnTo>
                    <a:pt x="416" y="244"/>
                  </a:lnTo>
                  <a:lnTo>
                    <a:pt x="414" y="246"/>
                  </a:lnTo>
                  <a:lnTo>
                    <a:pt x="412" y="246"/>
                  </a:lnTo>
                  <a:lnTo>
                    <a:pt x="409" y="249"/>
                  </a:lnTo>
                  <a:lnTo>
                    <a:pt x="404" y="256"/>
                  </a:lnTo>
                  <a:lnTo>
                    <a:pt x="404" y="258"/>
                  </a:lnTo>
                  <a:lnTo>
                    <a:pt x="402" y="260"/>
                  </a:lnTo>
                  <a:lnTo>
                    <a:pt x="400" y="268"/>
                  </a:lnTo>
                  <a:lnTo>
                    <a:pt x="397" y="282"/>
                  </a:lnTo>
                  <a:lnTo>
                    <a:pt x="395" y="286"/>
                  </a:lnTo>
                  <a:lnTo>
                    <a:pt x="393" y="294"/>
                  </a:lnTo>
                  <a:lnTo>
                    <a:pt x="390" y="298"/>
                  </a:lnTo>
                  <a:lnTo>
                    <a:pt x="388" y="310"/>
                  </a:lnTo>
                  <a:lnTo>
                    <a:pt x="386" y="312"/>
                  </a:lnTo>
                  <a:lnTo>
                    <a:pt x="386" y="315"/>
                  </a:lnTo>
                  <a:lnTo>
                    <a:pt x="383" y="320"/>
                  </a:lnTo>
                  <a:lnTo>
                    <a:pt x="381" y="331"/>
                  </a:lnTo>
                  <a:lnTo>
                    <a:pt x="350" y="327"/>
                  </a:lnTo>
                  <a:lnTo>
                    <a:pt x="348" y="324"/>
                  </a:lnTo>
                  <a:lnTo>
                    <a:pt x="343" y="322"/>
                  </a:lnTo>
                  <a:lnTo>
                    <a:pt x="343" y="320"/>
                  </a:lnTo>
                  <a:lnTo>
                    <a:pt x="341" y="315"/>
                  </a:lnTo>
                  <a:lnTo>
                    <a:pt x="338" y="312"/>
                  </a:lnTo>
                  <a:lnTo>
                    <a:pt x="334" y="312"/>
                  </a:lnTo>
                  <a:lnTo>
                    <a:pt x="329" y="312"/>
                  </a:lnTo>
                  <a:lnTo>
                    <a:pt x="319" y="312"/>
                  </a:lnTo>
                  <a:lnTo>
                    <a:pt x="317" y="315"/>
                  </a:lnTo>
                  <a:lnTo>
                    <a:pt x="312" y="320"/>
                  </a:lnTo>
                  <a:lnTo>
                    <a:pt x="281" y="331"/>
                  </a:lnTo>
                  <a:lnTo>
                    <a:pt x="277" y="336"/>
                  </a:lnTo>
                  <a:lnTo>
                    <a:pt x="274" y="339"/>
                  </a:lnTo>
                  <a:lnTo>
                    <a:pt x="272" y="341"/>
                  </a:lnTo>
                  <a:lnTo>
                    <a:pt x="270" y="343"/>
                  </a:lnTo>
                  <a:lnTo>
                    <a:pt x="267" y="348"/>
                  </a:lnTo>
                  <a:lnTo>
                    <a:pt x="263" y="350"/>
                  </a:lnTo>
                  <a:lnTo>
                    <a:pt x="255" y="355"/>
                  </a:lnTo>
                  <a:lnTo>
                    <a:pt x="220" y="367"/>
                  </a:lnTo>
                  <a:lnTo>
                    <a:pt x="218" y="367"/>
                  </a:lnTo>
                  <a:lnTo>
                    <a:pt x="210" y="365"/>
                  </a:lnTo>
                  <a:lnTo>
                    <a:pt x="203" y="362"/>
                  </a:lnTo>
                  <a:lnTo>
                    <a:pt x="182" y="369"/>
                  </a:lnTo>
                  <a:lnTo>
                    <a:pt x="175" y="372"/>
                  </a:lnTo>
                  <a:lnTo>
                    <a:pt x="166" y="372"/>
                  </a:lnTo>
                  <a:lnTo>
                    <a:pt x="156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49" y="379"/>
                  </a:lnTo>
                  <a:lnTo>
                    <a:pt x="140" y="383"/>
                  </a:lnTo>
                  <a:lnTo>
                    <a:pt x="137" y="391"/>
                  </a:lnTo>
                  <a:lnTo>
                    <a:pt x="140" y="391"/>
                  </a:lnTo>
                  <a:lnTo>
                    <a:pt x="140" y="393"/>
                  </a:lnTo>
                  <a:lnTo>
                    <a:pt x="140" y="395"/>
                  </a:lnTo>
                  <a:lnTo>
                    <a:pt x="137" y="398"/>
                  </a:lnTo>
                  <a:lnTo>
                    <a:pt x="137" y="398"/>
                  </a:lnTo>
                  <a:lnTo>
                    <a:pt x="137" y="400"/>
                  </a:lnTo>
                  <a:lnTo>
                    <a:pt x="137" y="402"/>
                  </a:lnTo>
                  <a:lnTo>
                    <a:pt x="137" y="405"/>
                  </a:lnTo>
                  <a:lnTo>
                    <a:pt x="135" y="410"/>
                  </a:lnTo>
                  <a:lnTo>
                    <a:pt x="130" y="428"/>
                  </a:lnTo>
                  <a:lnTo>
                    <a:pt x="128" y="433"/>
                  </a:lnTo>
                  <a:lnTo>
                    <a:pt x="123" y="436"/>
                  </a:lnTo>
                  <a:lnTo>
                    <a:pt x="121" y="438"/>
                  </a:lnTo>
                  <a:lnTo>
                    <a:pt x="118" y="440"/>
                  </a:lnTo>
                  <a:lnTo>
                    <a:pt x="116" y="443"/>
                  </a:lnTo>
                  <a:lnTo>
                    <a:pt x="113" y="447"/>
                  </a:lnTo>
                  <a:lnTo>
                    <a:pt x="111" y="452"/>
                  </a:lnTo>
                  <a:lnTo>
                    <a:pt x="109" y="452"/>
                  </a:lnTo>
                  <a:lnTo>
                    <a:pt x="109" y="455"/>
                  </a:lnTo>
                  <a:lnTo>
                    <a:pt x="106" y="452"/>
                  </a:lnTo>
                  <a:lnTo>
                    <a:pt x="104" y="450"/>
                  </a:lnTo>
                  <a:lnTo>
                    <a:pt x="104" y="450"/>
                  </a:lnTo>
                  <a:lnTo>
                    <a:pt x="104" y="447"/>
                  </a:lnTo>
                  <a:lnTo>
                    <a:pt x="104" y="445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2" y="443"/>
                  </a:lnTo>
                  <a:lnTo>
                    <a:pt x="97" y="445"/>
                  </a:lnTo>
                  <a:lnTo>
                    <a:pt x="92" y="447"/>
                  </a:lnTo>
                  <a:lnTo>
                    <a:pt x="90" y="447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3" y="443"/>
                  </a:lnTo>
                  <a:lnTo>
                    <a:pt x="80" y="443"/>
                  </a:lnTo>
                  <a:lnTo>
                    <a:pt x="78" y="443"/>
                  </a:lnTo>
                  <a:lnTo>
                    <a:pt x="76" y="443"/>
                  </a:lnTo>
                  <a:lnTo>
                    <a:pt x="76" y="445"/>
                  </a:lnTo>
                  <a:lnTo>
                    <a:pt x="73" y="445"/>
                  </a:lnTo>
                  <a:lnTo>
                    <a:pt x="73" y="447"/>
                  </a:lnTo>
                  <a:lnTo>
                    <a:pt x="71" y="450"/>
                  </a:lnTo>
                  <a:lnTo>
                    <a:pt x="69" y="455"/>
                  </a:lnTo>
                  <a:lnTo>
                    <a:pt x="64" y="459"/>
                  </a:lnTo>
                  <a:lnTo>
                    <a:pt x="61" y="462"/>
                  </a:lnTo>
                  <a:lnTo>
                    <a:pt x="59" y="462"/>
                  </a:lnTo>
                  <a:lnTo>
                    <a:pt x="57" y="462"/>
                  </a:lnTo>
                  <a:lnTo>
                    <a:pt x="52" y="462"/>
                  </a:lnTo>
                  <a:lnTo>
                    <a:pt x="47" y="464"/>
                  </a:lnTo>
                  <a:lnTo>
                    <a:pt x="45" y="462"/>
                  </a:lnTo>
                  <a:lnTo>
                    <a:pt x="42" y="462"/>
                  </a:lnTo>
                  <a:lnTo>
                    <a:pt x="40" y="459"/>
                  </a:lnTo>
                  <a:lnTo>
                    <a:pt x="35" y="459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31" y="464"/>
                  </a:lnTo>
                  <a:lnTo>
                    <a:pt x="35" y="466"/>
                  </a:lnTo>
                  <a:lnTo>
                    <a:pt x="31" y="473"/>
                  </a:lnTo>
                  <a:lnTo>
                    <a:pt x="35" y="476"/>
                  </a:lnTo>
                  <a:lnTo>
                    <a:pt x="42" y="476"/>
                  </a:lnTo>
                  <a:lnTo>
                    <a:pt x="47" y="476"/>
                  </a:lnTo>
                  <a:lnTo>
                    <a:pt x="47" y="478"/>
                  </a:lnTo>
                  <a:lnTo>
                    <a:pt x="38" y="485"/>
                  </a:lnTo>
                  <a:lnTo>
                    <a:pt x="33" y="488"/>
                  </a:lnTo>
                  <a:lnTo>
                    <a:pt x="31" y="485"/>
                  </a:lnTo>
                  <a:lnTo>
                    <a:pt x="33" y="485"/>
                  </a:lnTo>
                  <a:lnTo>
                    <a:pt x="33" y="485"/>
                  </a:lnTo>
                  <a:lnTo>
                    <a:pt x="33" y="483"/>
                  </a:lnTo>
                  <a:lnTo>
                    <a:pt x="28" y="481"/>
                  </a:lnTo>
                  <a:lnTo>
                    <a:pt x="26" y="481"/>
                  </a:lnTo>
                  <a:lnTo>
                    <a:pt x="24" y="478"/>
                  </a:lnTo>
                  <a:lnTo>
                    <a:pt x="0" y="492"/>
                  </a:lnTo>
                  <a:lnTo>
                    <a:pt x="12" y="499"/>
                  </a:lnTo>
                  <a:lnTo>
                    <a:pt x="14" y="507"/>
                  </a:lnTo>
                  <a:lnTo>
                    <a:pt x="14" y="518"/>
                  </a:lnTo>
                  <a:lnTo>
                    <a:pt x="16" y="518"/>
                  </a:lnTo>
                  <a:lnTo>
                    <a:pt x="19" y="516"/>
                  </a:lnTo>
                  <a:lnTo>
                    <a:pt x="19" y="514"/>
                  </a:lnTo>
                  <a:lnTo>
                    <a:pt x="16" y="511"/>
                  </a:lnTo>
                  <a:lnTo>
                    <a:pt x="19" y="509"/>
                  </a:lnTo>
                  <a:lnTo>
                    <a:pt x="19" y="509"/>
                  </a:lnTo>
                  <a:lnTo>
                    <a:pt x="21" y="509"/>
                  </a:lnTo>
                  <a:lnTo>
                    <a:pt x="26" y="514"/>
                  </a:lnTo>
                  <a:lnTo>
                    <a:pt x="31" y="521"/>
                  </a:lnTo>
                  <a:lnTo>
                    <a:pt x="33" y="526"/>
                  </a:lnTo>
                  <a:lnTo>
                    <a:pt x="28" y="533"/>
                  </a:lnTo>
                  <a:lnTo>
                    <a:pt x="21" y="533"/>
                  </a:lnTo>
                  <a:lnTo>
                    <a:pt x="9" y="526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28" y="542"/>
                  </a:lnTo>
                  <a:lnTo>
                    <a:pt x="38" y="544"/>
                  </a:lnTo>
                  <a:lnTo>
                    <a:pt x="38" y="542"/>
                  </a:lnTo>
                  <a:lnTo>
                    <a:pt x="38" y="540"/>
                  </a:lnTo>
                  <a:lnTo>
                    <a:pt x="40" y="537"/>
                  </a:lnTo>
                  <a:lnTo>
                    <a:pt x="42" y="535"/>
                  </a:lnTo>
                  <a:lnTo>
                    <a:pt x="45" y="535"/>
                  </a:lnTo>
                  <a:lnTo>
                    <a:pt x="47" y="535"/>
                  </a:lnTo>
                  <a:lnTo>
                    <a:pt x="52" y="535"/>
                  </a:lnTo>
                  <a:lnTo>
                    <a:pt x="57" y="537"/>
                  </a:lnTo>
                  <a:lnTo>
                    <a:pt x="64" y="547"/>
                  </a:lnTo>
                  <a:lnTo>
                    <a:pt x="69" y="552"/>
                  </a:lnTo>
                  <a:lnTo>
                    <a:pt x="73" y="554"/>
                  </a:lnTo>
                  <a:lnTo>
                    <a:pt x="78" y="554"/>
                  </a:lnTo>
                  <a:lnTo>
                    <a:pt x="85" y="552"/>
                  </a:lnTo>
                  <a:lnTo>
                    <a:pt x="90" y="544"/>
                  </a:lnTo>
                  <a:lnTo>
                    <a:pt x="99" y="542"/>
                  </a:lnTo>
                  <a:lnTo>
                    <a:pt x="102" y="540"/>
                  </a:lnTo>
                  <a:lnTo>
                    <a:pt x="104" y="537"/>
                  </a:lnTo>
                  <a:lnTo>
                    <a:pt x="106" y="535"/>
                  </a:lnTo>
                  <a:lnTo>
                    <a:pt x="109" y="530"/>
                  </a:lnTo>
                  <a:lnTo>
                    <a:pt x="116" y="526"/>
                  </a:lnTo>
                  <a:lnTo>
                    <a:pt x="156" y="523"/>
                  </a:lnTo>
                  <a:lnTo>
                    <a:pt x="168" y="528"/>
                  </a:lnTo>
                  <a:lnTo>
                    <a:pt x="173" y="533"/>
                  </a:lnTo>
                  <a:lnTo>
                    <a:pt x="175" y="533"/>
                  </a:lnTo>
                  <a:lnTo>
                    <a:pt x="182" y="533"/>
                  </a:lnTo>
                  <a:lnTo>
                    <a:pt x="187" y="535"/>
                  </a:lnTo>
                  <a:lnTo>
                    <a:pt x="196" y="542"/>
                  </a:lnTo>
                  <a:lnTo>
                    <a:pt x="206" y="552"/>
                  </a:lnTo>
                  <a:lnTo>
                    <a:pt x="215" y="561"/>
                  </a:lnTo>
                  <a:lnTo>
                    <a:pt x="220" y="566"/>
                  </a:lnTo>
                  <a:lnTo>
                    <a:pt x="232" y="568"/>
                  </a:lnTo>
                  <a:lnTo>
                    <a:pt x="239" y="573"/>
                  </a:lnTo>
                  <a:lnTo>
                    <a:pt x="222" y="570"/>
                  </a:lnTo>
                  <a:lnTo>
                    <a:pt x="215" y="568"/>
                  </a:lnTo>
                  <a:lnTo>
                    <a:pt x="210" y="561"/>
                  </a:lnTo>
                  <a:lnTo>
                    <a:pt x="206" y="559"/>
                  </a:lnTo>
                  <a:lnTo>
                    <a:pt x="194" y="556"/>
                  </a:lnTo>
                  <a:lnTo>
                    <a:pt x="182" y="547"/>
                  </a:lnTo>
                  <a:lnTo>
                    <a:pt x="182" y="544"/>
                  </a:lnTo>
                  <a:lnTo>
                    <a:pt x="189" y="544"/>
                  </a:lnTo>
                  <a:lnTo>
                    <a:pt x="187" y="542"/>
                  </a:lnTo>
                  <a:lnTo>
                    <a:pt x="184" y="540"/>
                  </a:lnTo>
                  <a:lnTo>
                    <a:pt x="180" y="540"/>
                  </a:lnTo>
                  <a:lnTo>
                    <a:pt x="177" y="537"/>
                  </a:lnTo>
                  <a:lnTo>
                    <a:pt x="180" y="542"/>
                  </a:lnTo>
                  <a:lnTo>
                    <a:pt x="175" y="542"/>
                  </a:lnTo>
                  <a:lnTo>
                    <a:pt x="161" y="537"/>
                  </a:lnTo>
                  <a:lnTo>
                    <a:pt x="158" y="535"/>
                  </a:lnTo>
                  <a:lnTo>
                    <a:pt x="156" y="533"/>
                  </a:lnTo>
                  <a:lnTo>
                    <a:pt x="154" y="533"/>
                  </a:lnTo>
                  <a:lnTo>
                    <a:pt x="151" y="533"/>
                  </a:lnTo>
                  <a:lnTo>
                    <a:pt x="149" y="535"/>
                  </a:lnTo>
                  <a:lnTo>
                    <a:pt x="123" y="537"/>
                  </a:lnTo>
                  <a:lnTo>
                    <a:pt x="116" y="540"/>
                  </a:lnTo>
                  <a:lnTo>
                    <a:pt x="113" y="544"/>
                  </a:lnTo>
                  <a:lnTo>
                    <a:pt x="111" y="549"/>
                  </a:lnTo>
                  <a:lnTo>
                    <a:pt x="109" y="554"/>
                  </a:lnTo>
                  <a:lnTo>
                    <a:pt x="109" y="559"/>
                  </a:lnTo>
                  <a:lnTo>
                    <a:pt x="109" y="566"/>
                  </a:lnTo>
                  <a:lnTo>
                    <a:pt x="113" y="573"/>
                  </a:lnTo>
                  <a:lnTo>
                    <a:pt x="113" y="578"/>
                  </a:lnTo>
                  <a:lnTo>
                    <a:pt x="111" y="585"/>
                  </a:lnTo>
                  <a:lnTo>
                    <a:pt x="111" y="587"/>
                  </a:lnTo>
                  <a:lnTo>
                    <a:pt x="109" y="589"/>
                  </a:lnTo>
                  <a:lnTo>
                    <a:pt x="99" y="589"/>
                  </a:lnTo>
                  <a:lnTo>
                    <a:pt x="95" y="592"/>
                  </a:lnTo>
                  <a:lnTo>
                    <a:pt x="92" y="594"/>
                  </a:lnTo>
                  <a:lnTo>
                    <a:pt x="87" y="599"/>
                  </a:lnTo>
                  <a:lnTo>
                    <a:pt x="97" y="604"/>
                  </a:lnTo>
                  <a:lnTo>
                    <a:pt x="132" y="611"/>
                  </a:lnTo>
                  <a:lnTo>
                    <a:pt x="149" y="620"/>
                  </a:lnTo>
                  <a:lnTo>
                    <a:pt x="154" y="625"/>
                  </a:lnTo>
                  <a:lnTo>
                    <a:pt x="156" y="630"/>
                  </a:lnTo>
                  <a:lnTo>
                    <a:pt x="158" y="639"/>
                  </a:lnTo>
                  <a:lnTo>
                    <a:pt x="158" y="646"/>
                  </a:lnTo>
                  <a:lnTo>
                    <a:pt x="154" y="649"/>
                  </a:lnTo>
                  <a:lnTo>
                    <a:pt x="151" y="656"/>
                  </a:lnTo>
                  <a:lnTo>
                    <a:pt x="144" y="672"/>
                  </a:lnTo>
                  <a:lnTo>
                    <a:pt x="142" y="679"/>
                  </a:lnTo>
                  <a:lnTo>
                    <a:pt x="130" y="684"/>
                  </a:lnTo>
                  <a:lnTo>
                    <a:pt x="125" y="689"/>
                  </a:lnTo>
                  <a:lnTo>
                    <a:pt x="128" y="696"/>
                  </a:lnTo>
                  <a:lnTo>
                    <a:pt x="121" y="701"/>
                  </a:lnTo>
                  <a:lnTo>
                    <a:pt x="118" y="705"/>
                  </a:lnTo>
                  <a:lnTo>
                    <a:pt x="116" y="715"/>
                  </a:lnTo>
                  <a:lnTo>
                    <a:pt x="116" y="722"/>
                  </a:lnTo>
                  <a:lnTo>
                    <a:pt x="118" y="729"/>
                  </a:lnTo>
                  <a:lnTo>
                    <a:pt x="121" y="736"/>
                  </a:lnTo>
                  <a:lnTo>
                    <a:pt x="123" y="739"/>
                  </a:lnTo>
                  <a:lnTo>
                    <a:pt x="130" y="741"/>
                  </a:lnTo>
                  <a:lnTo>
                    <a:pt x="140" y="748"/>
                  </a:lnTo>
                  <a:lnTo>
                    <a:pt x="156" y="767"/>
                  </a:lnTo>
                  <a:lnTo>
                    <a:pt x="163" y="783"/>
                  </a:lnTo>
                  <a:lnTo>
                    <a:pt x="166" y="786"/>
                  </a:lnTo>
                  <a:lnTo>
                    <a:pt x="170" y="788"/>
                  </a:lnTo>
                  <a:lnTo>
                    <a:pt x="175" y="788"/>
                  </a:lnTo>
                  <a:lnTo>
                    <a:pt x="180" y="793"/>
                  </a:lnTo>
                  <a:lnTo>
                    <a:pt x="182" y="805"/>
                  </a:lnTo>
                  <a:lnTo>
                    <a:pt x="184" y="807"/>
                  </a:lnTo>
                  <a:lnTo>
                    <a:pt x="189" y="812"/>
                  </a:lnTo>
                  <a:lnTo>
                    <a:pt x="194" y="817"/>
                  </a:lnTo>
                  <a:lnTo>
                    <a:pt x="196" y="821"/>
                  </a:lnTo>
                  <a:lnTo>
                    <a:pt x="196" y="828"/>
                  </a:lnTo>
                  <a:lnTo>
                    <a:pt x="199" y="833"/>
                  </a:lnTo>
                  <a:lnTo>
                    <a:pt x="203" y="836"/>
                  </a:lnTo>
                  <a:lnTo>
                    <a:pt x="203" y="843"/>
                  </a:lnTo>
                  <a:lnTo>
                    <a:pt x="208" y="873"/>
                  </a:lnTo>
                  <a:lnTo>
                    <a:pt x="210" y="878"/>
                  </a:lnTo>
                  <a:lnTo>
                    <a:pt x="213" y="878"/>
                  </a:lnTo>
                  <a:lnTo>
                    <a:pt x="215" y="878"/>
                  </a:lnTo>
                  <a:lnTo>
                    <a:pt x="215" y="873"/>
                  </a:lnTo>
                  <a:lnTo>
                    <a:pt x="213" y="866"/>
                  </a:lnTo>
                  <a:lnTo>
                    <a:pt x="213" y="862"/>
                  </a:lnTo>
                  <a:lnTo>
                    <a:pt x="215" y="866"/>
                  </a:lnTo>
                  <a:lnTo>
                    <a:pt x="220" y="876"/>
                  </a:lnTo>
                  <a:lnTo>
                    <a:pt x="220" y="878"/>
                  </a:lnTo>
                  <a:lnTo>
                    <a:pt x="225" y="881"/>
                  </a:lnTo>
                  <a:lnTo>
                    <a:pt x="234" y="883"/>
                  </a:lnTo>
                  <a:lnTo>
                    <a:pt x="244" y="892"/>
                  </a:lnTo>
                  <a:lnTo>
                    <a:pt x="258" y="895"/>
                  </a:lnTo>
                  <a:lnTo>
                    <a:pt x="263" y="899"/>
                  </a:lnTo>
                  <a:lnTo>
                    <a:pt x="260" y="907"/>
                  </a:lnTo>
                  <a:lnTo>
                    <a:pt x="267" y="909"/>
                  </a:lnTo>
                  <a:lnTo>
                    <a:pt x="289" y="909"/>
                  </a:lnTo>
                  <a:lnTo>
                    <a:pt x="296" y="911"/>
                  </a:lnTo>
                  <a:lnTo>
                    <a:pt x="303" y="916"/>
                  </a:lnTo>
                  <a:lnTo>
                    <a:pt x="307" y="923"/>
                  </a:lnTo>
                  <a:lnTo>
                    <a:pt x="310" y="935"/>
                  </a:lnTo>
                  <a:lnTo>
                    <a:pt x="312" y="944"/>
                  </a:lnTo>
                  <a:lnTo>
                    <a:pt x="319" y="944"/>
                  </a:lnTo>
                  <a:lnTo>
                    <a:pt x="336" y="940"/>
                  </a:lnTo>
                  <a:lnTo>
                    <a:pt x="338" y="942"/>
                  </a:lnTo>
                  <a:lnTo>
                    <a:pt x="345" y="947"/>
                  </a:lnTo>
                  <a:lnTo>
                    <a:pt x="355" y="954"/>
                  </a:lnTo>
                  <a:lnTo>
                    <a:pt x="357" y="954"/>
                  </a:lnTo>
                  <a:lnTo>
                    <a:pt x="362" y="956"/>
                  </a:lnTo>
                  <a:lnTo>
                    <a:pt x="367" y="963"/>
                  </a:lnTo>
                  <a:lnTo>
                    <a:pt x="374" y="970"/>
                  </a:lnTo>
                  <a:lnTo>
                    <a:pt x="381" y="973"/>
                  </a:lnTo>
                  <a:lnTo>
                    <a:pt x="381" y="959"/>
                  </a:lnTo>
                  <a:lnTo>
                    <a:pt x="393" y="954"/>
                  </a:lnTo>
                  <a:lnTo>
                    <a:pt x="404" y="954"/>
                  </a:lnTo>
                  <a:lnTo>
                    <a:pt x="409" y="959"/>
                  </a:lnTo>
                  <a:lnTo>
                    <a:pt x="409" y="956"/>
                  </a:lnTo>
                  <a:lnTo>
                    <a:pt x="416" y="949"/>
                  </a:lnTo>
                  <a:close/>
                  <a:moveTo>
                    <a:pt x="71" y="781"/>
                  </a:moveTo>
                  <a:lnTo>
                    <a:pt x="71" y="781"/>
                  </a:lnTo>
                  <a:lnTo>
                    <a:pt x="73" y="788"/>
                  </a:lnTo>
                  <a:lnTo>
                    <a:pt x="69" y="786"/>
                  </a:lnTo>
                  <a:lnTo>
                    <a:pt x="45" y="783"/>
                  </a:lnTo>
                  <a:lnTo>
                    <a:pt x="40" y="776"/>
                  </a:lnTo>
                  <a:lnTo>
                    <a:pt x="45" y="772"/>
                  </a:lnTo>
                  <a:lnTo>
                    <a:pt x="50" y="772"/>
                  </a:lnTo>
                  <a:lnTo>
                    <a:pt x="54" y="772"/>
                  </a:lnTo>
                  <a:lnTo>
                    <a:pt x="66" y="776"/>
                  </a:lnTo>
                  <a:lnTo>
                    <a:pt x="71" y="781"/>
                  </a:lnTo>
                  <a:close/>
                  <a:moveTo>
                    <a:pt x="116" y="684"/>
                  </a:moveTo>
                  <a:lnTo>
                    <a:pt x="116" y="684"/>
                  </a:lnTo>
                  <a:lnTo>
                    <a:pt x="116" y="691"/>
                  </a:lnTo>
                  <a:lnTo>
                    <a:pt x="113" y="698"/>
                  </a:lnTo>
                  <a:lnTo>
                    <a:pt x="109" y="696"/>
                  </a:lnTo>
                  <a:lnTo>
                    <a:pt x="104" y="684"/>
                  </a:lnTo>
                  <a:lnTo>
                    <a:pt x="99" y="675"/>
                  </a:lnTo>
                  <a:lnTo>
                    <a:pt x="92" y="670"/>
                  </a:lnTo>
                  <a:lnTo>
                    <a:pt x="85" y="675"/>
                  </a:lnTo>
                  <a:lnTo>
                    <a:pt x="80" y="668"/>
                  </a:lnTo>
                  <a:lnTo>
                    <a:pt x="76" y="651"/>
                  </a:lnTo>
                  <a:lnTo>
                    <a:pt x="71" y="644"/>
                  </a:lnTo>
                  <a:lnTo>
                    <a:pt x="87" y="644"/>
                  </a:lnTo>
                  <a:lnTo>
                    <a:pt x="92" y="644"/>
                  </a:lnTo>
                  <a:lnTo>
                    <a:pt x="99" y="649"/>
                  </a:lnTo>
                  <a:lnTo>
                    <a:pt x="99" y="653"/>
                  </a:lnTo>
                  <a:lnTo>
                    <a:pt x="97" y="658"/>
                  </a:lnTo>
                  <a:lnTo>
                    <a:pt x="97" y="665"/>
                  </a:lnTo>
                  <a:lnTo>
                    <a:pt x="102" y="668"/>
                  </a:lnTo>
                  <a:lnTo>
                    <a:pt x="111" y="675"/>
                  </a:lnTo>
                  <a:lnTo>
                    <a:pt x="113" y="677"/>
                  </a:lnTo>
                  <a:lnTo>
                    <a:pt x="116" y="68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F684CD0A-E5BB-EACC-23F1-CCB854E80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995738"/>
              <a:ext cx="1589088" cy="1990725"/>
            </a:xfrm>
            <a:custGeom>
              <a:avLst/>
              <a:gdLst>
                <a:gd name="T0" fmla="*/ 426 w 1001"/>
                <a:gd name="T1" fmla="*/ 1247 h 1254"/>
                <a:gd name="T2" fmla="*/ 374 w 1001"/>
                <a:gd name="T3" fmla="*/ 1245 h 1254"/>
                <a:gd name="T4" fmla="*/ 326 w 1001"/>
                <a:gd name="T5" fmla="*/ 1205 h 1254"/>
                <a:gd name="T6" fmla="*/ 232 w 1001"/>
                <a:gd name="T7" fmla="*/ 1160 h 1254"/>
                <a:gd name="T8" fmla="*/ 151 w 1001"/>
                <a:gd name="T9" fmla="*/ 1112 h 1254"/>
                <a:gd name="T10" fmla="*/ 99 w 1001"/>
                <a:gd name="T11" fmla="*/ 1129 h 1254"/>
                <a:gd name="T12" fmla="*/ 90 w 1001"/>
                <a:gd name="T13" fmla="*/ 1034 h 1254"/>
                <a:gd name="T14" fmla="*/ 47 w 1001"/>
                <a:gd name="T15" fmla="*/ 1032 h 1254"/>
                <a:gd name="T16" fmla="*/ 9 w 1001"/>
                <a:gd name="T17" fmla="*/ 1011 h 1254"/>
                <a:gd name="T18" fmla="*/ 66 w 1001"/>
                <a:gd name="T19" fmla="*/ 961 h 1254"/>
                <a:gd name="T20" fmla="*/ 168 w 1001"/>
                <a:gd name="T21" fmla="*/ 599 h 1254"/>
                <a:gd name="T22" fmla="*/ 224 w 1001"/>
                <a:gd name="T23" fmla="*/ 447 h 1254"/>
                <a:gd name="T24" fmla="*/ 203 w 1001"/>
                <a:gd name="T25" fmla="*/ 395 h 1254"/>
                <a:gd name="T26" fmla="*/ 217 w 1001"/>
                <a:gd name="T27" fmla="*/ 92 h 1254"/>
                <a:gd name="T28" fmla="*/ 241 w 1001"/>
                <a:gd name="T29" fmla="*/ 76 h 1254"/>
                <a:gd name="T30" fmla="*/ 343 w 1001"/>
                <a:gd name="T31" fmla="*/ 244 h 1254"/>
                <a:gd name="T32" fmla="*/ 397 w 1001"/>
                <a:gd name="T33" fmla="*/ 348 h 1254"/>
                <a:gd name="T34" fmla="*/ 402 w 1001"/>
                <a:gd name="T35" fmla="*/ 291 h 1254"/>
                <a:gd name="T36" fmla="*/ 376 w 1001"/>
                <a:gd name="T37" fmla="*/ 163 h 1254"/>
                <a:gd name="T38" fmla="*/ 402 w 1001"/>
                <a:gd name="T39" fmla="*/ 178 h 1254"/>
                <a:gd name="T40" fmla="*/ 433 w 1001"/>
                <a:gd name="T41" fmla="*/ 218 h 1254"/>
                <a:gd name="T42" fmla="*/ 478 w 1001"/>
                <a:gd name="T43" fmla="*/ 244 h 1254"/>
                <a:gd name="T44" fmla="*/ 558 w 1001"/>
                <a:gd name="T45" fmla="*/ 241 h 1254"/>
                <a:gd name="T46" fmla="*/ 594 w 1001"/>
                <a:gd name="T47" fmla="*/ 211 h 1254"/>
                <a:gd name="T48" fmla="*/ 631 w 1001"/>
                <a:gd name="T49" fmla="*/ 182 h 1254"/>
                <a:gd name="T50" fmla="*/ 681 w 1001"/>
                <a:gd name="T51" fmla="*/ 95 h 1254"/>
                <a:gd name="T52" fmla="*/ 712 w 1001"/>
                <a:gd name="T53" fmla="*/ 33 h 1254"/>
                <a:gd name="T54" fmla="*/ 771 w 1001"/>
                <a:gd name="T55" fmla="*/ 5 h 1254"/>
                <a:gd name="T56" fmla="*/ 809 w 1001"/>
                <a:gd name="T57" fmla="*/ 47 h 1254"/>
                <a:gd name="T58" fmla="*/ 856 w 1001"/>
                <a:gd name="T59" fmla="*/ 38 h 1254"/>
                <a:gd name="T60" fmla="*/ 906 w 1001"/>
                <a:gd name="T61" fmla="*/ 78 h 1254"/>
                <a:gd name="T62" fmla="*/ 927 w 1001"/>
                <a:gd name="T63" fmla="*/ 104 h 1254"/>
                <a:gd name="T64" fmla="*/ 944 w 1001"/>
                <a:gd name="T65" fmla="*/ 135 h 1254"/>
                <a:gd name="T66" fmla="*/ 937 w 1001"/>
                <a:gd name="T67" fmla="*/ 163 h 1254"/>
                <a:gd name="T68" fmla="*/ 934 w 1001"/>
                <a:gd name="T69" fmla="*/ 204 h 1254"/>
                <a:gd name="T70" fmla="*/ 944 w 1001"/>
                <a:gd name="T71" fmla="*/ 230 h 1254"/>
                <a:gd name="T72" fmla="*/ 979 w 1001"/>
                <a:gd name="T73" fmla="*/ 256 h 1254"/>
                <a:gd name="T74" fmla="*/ 996 w 1001"/>
                <a:gd name="T75" fmla="*/ 334 h 1254"/>
                <a:gd name="T76" fmla="*/ 972 w 1001"/>
                <a:gd name="T77" fmla="*/ 381 h 1254"/>
                <a:gd name="T78" fmla="*/ 953 w 1001"/>
                <a:gd name="T79" fmla="*/ 417 h 1254"/>
                <a:gd name="T80" fmla="*/ 899 w 1001"/>
                <a:gd name="T81" fmla="*/ 471 h 1254"/>
                <a:gd name="T82" fmla="*/ 870 w 1001"/>
                <a:gd name="T83" fmla="*/ 521 h 1254"/>
                <a:gd name="T84" fmla="*/ 885 w 1001"/>
                <a:gd name="T85" fmla="*/ 566 h 1254"/>
                <a:gd name="T86" fmla="*/ 835 w 1001"/>
                <a:gd name="T87" fmla="*/ 580 h 1254"/>
                <a:gd name="T88" fmla="*/ 849 w 1001"/>
                <a:gd name="T89" fmla="*/ 615 h 1254"/>
                <a:gd name="T90" fmla="*/ 830 w 1001"/>
                <a:gd name="T91" fmla="*/ 670 h 1254"/>
                <a:gd name="T92" fmla="*/ 799 w 1001"/>
                <a:gd name="T93" fmla="*/ 679 h 1254"/>
                <a:gd name="T94" fmla="*/ 740 w 1001"/>
                <a:gd name="T95" fmla="*/ 698 h 1254"/>
                <a:gd name="T96" fmla="*/ 655 w 1001"/>
                <a:gd name="T97" fmla="*/ 731 h 1254"/>
                <a:gd name="T98" fmla="*/ 608 w 1001"/>
                <a:gd name="T99" fmla="*/ 743 h 1254"/>
                <a:gd name="T100" fmla="*/ 577 w 1001"/>
                <a:gd name="T101" fmla="*/ 769 h 1254"/>
                <a:gd name="T102" fmla="*/ 560 w 1001"/>
                <a:gd name="T103" fmla="*/ 748 h 1254"/>
                <a:gd name="T104" fmla="*/ 504 w 1001"/>
                <a:gd name="T105" fmla="*/ 762 h 1254"/>
                <a:gd name="T106" fmla="*/ 497 w 1001"/>
                <a:gd name="T107" fmla="*/ 814 h 1254"/>
                <a:gd name="T108" fmla="*/ 489 w 1001"/>
                <a:gd name="T109" fmla="*/ 864 h 1254"/>
                <a:gd name="T110" fmla="*/ 482 w 1001"/>
                <a:gd name="T111" fmla="*/ 897 h 1254"/>
                <a:gd name="T112" fmla="*/ 551 w 1001"/>
                <a:gd name="T113" fmla="*/ 954 h 1254"/>
                <a:gd name="T114" fmla="*/ 551 w 1001"/>
                <a:gd name="T115" fmla="*/ 978 h 1254"/>
                <a:gd name="T116" fmla="*/ 563 w 1001"/>
                <a:gd name="T117" fmla="*/ 1018 h 1254"/>
                <a:gd name="T118" fmla="*/ 549 w 1001"/>
                <a:gd name="T119" fmla="*/ 1058 h 1254"/>
                <a:gd name="T120" fmla="*/ 518 w 1001"/>
                <a:gd name="T121" fmla="*/ 1101 h 1254"/>
                <a:gd name="T122" fmla="*/ 494 w 1001"/>
                <a:gd name="T123" fmla="*/ 1143 h 1254"/>
                <a:gd name="T124" fmla="*/ 468 w 1001"/>
                <a:gd name="T125" fmla="*/ 118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1" h="1254">
                  <a:moveTo>
                    <a:pt x="461" y="1212"/>
                  </a:moveTo>
                  <a:lnTo>
                    <a:pt x="461" y="1212"/>
                  </a:lnTo>
                  <a:lnTo>
                    <a:pt x="461" y="1221"/>
                  </a:lnTo>
                  <a:lnTo>
                    <a:pt x="463" y="1231"/>
                  </a:lnTo>
                  <a:lnTo>
                    <a:pt x="463" y="1228"/>
                  </a:lnTo>
                  <a:lnTo>
                    <a:pt x="459" y="1224"/>
                  </a:lnTo>
                  <a:lnTo>
                    <a:pt x="456" y="1228"/>
                  </a:lnTo>
                  <a:lnTo>
                    <a:pt x="454" y="1233"/>
                  </a:lnTo>
                  <a:lnTo>
                    <a:pt x="452" y="1233"/>
                  </a:lnTo>
                  <a:lnTo>
                    <a:pt x="449" y="1231"/>
                  </a:lnTo>
                  <a:lnTo>
                    <a:pt x="433" y="1243"/>
                  </a:lnTo>
                  <a:lnTo>
                    <a:pt x="426" y="1247"/>
                  </a:lnTo>
                  <a:lnTo>
                    <a:pt x="416" y="1247"/>
                  </a:lnTo>
                  <a:lnTo>
                    <a:pt x="400" y="1240"/>
                  </a:lnTo>
                  <a:lnTo>
                    <a:pt x="392" y="1240"/>
                  </a:lnTo>
                  <a:lnTo>
                    <a:pt x="390" y="1250"/>
                  </a:lnTo>
                  <a:lnTo>
                    <a:pt x="388" y="1250"/>
                  </a:lnTo>
                  <a:lnTo>
                    <a:pt x="383" y="1254"/>
                  </a:lnTo>
                  <a:lnTo>
                    <a:pt x="381" y="1254"/>
                  </a:lnTo>
                  <a:lnTo>
                    <a:pt x="378" y="1252"/>
                  </a:lnTo>
                  <a:lnTo>
                    <a:pt x="378" y="1250"/>
                  </a:lnTo>
                  <a:lnTo>
                    <a:pt x="378" y="1247"/>
                  </a:lnTo>
                  <a:lnTo>
                    <a:pt x="376" y="1245"/>
                  </a:lnTo>
                  <a:lnTo>
                    <a:pt x="374" y="1245"/>
                  </a:lnTo>
                  <a:lnTo>
                    <a:pt x="369" y="1245"/>
                  </a:lnTo>
                  <a:lnTo>
                    <a:pt x="366" y="1243"/>
                  </a:lnTo>
                  <a:lnTo>
                    <a:pt x="369" y="1240"/>
                  </a:lnTo>
                  <a:lnTo>
                    <a:pt x="369" y="1240"/>
                  </a:lnTo>
                  <a:lnTo>
                    <a:pt x="369" y="1238"/>
                  </a:lnTo>
                  <a:lnTo>
                    <a:pt x="355" y="1221"/>
                  </a:lnTo>
                  <a:lnTo>
                    <a:pt x="350" y="1217"/>
                  </a:lnTo>
                  <a:lnTo>
                    <a:pt x="340" y="1209"/>
                  </a:lnTo>
                  <a:lnTo>
                    <a:pt x="336" y="1209"/>
                  </a:lnTo>
                  <a:lnTo>
                    <a:pt x="333" y="1209"/>
                  </a:lnTo>
                  <a:lnTo>
                    <a:pt x="331" y="1209"/>
                  </a:lnTo>
                  <a:lnTo>
                    <a:pt x="326" y="1205"/>
                  </a:lnTo>
                  <a:lnTo>
                    <a:pt x="326" y="1202"/>
                  </a:lnTo>
                  <a:lnTo>
                    <a:pt x="326" y="1200"/>
                  </a:lnTo>
                  <a:lnTo>
                    <a:pt x="326" y="1198"/>
                  </a:lnTo>
                  <a:lnTo>
                    <a:pt x="326" y="1195"/>
                  </a:lnTo>
                  <a:lnTo>
                    <a:pt x="322" y="1179"/>
                  </a:lnTo>
                  <a:lnTo>
                    <a:pt x="312" y="1176"/>
                  </a:lnTo>
                  <a:lnTo>
                    <a:pt x="288" y="1181"/>
                  </a:lnTo>
                  <a:lnTo>
                    <a:pt x="265" y="1179"/>
                  </a:lnTo>
                  <a:lnTo>
                    <a:pt x="253" y="1174"/>
                  </a:lnTo>
                  <a:lnTo>
                    <a:pt x="241" y="1167"/>
                  </a:lnTo>
                  <a:lnTo>
                    <a:pt x="236" y="1162"/>
                  </a:lnTo>
                  <a:lnTo>
                    <a:pt x="232" y="1160"/>
                  </a:lnTo>
                  <a:lnTo>
                    <a:pt x="222" y="1157"/>
                  </a:lnTo>
                  <a:lnTo>
                    <a:pt x="220" y="1157"/>
                  </a:lnTo>
                  <a:lnTo>
                    <a:pt x="215" y="1153"/>
                  </a:lnTo>
                  <a:lnTo>
                    <a:pt x="210" y="1153"/>
                  </a:lnTo>
                  <a:lnTo>
                    <a:pt x="198" y="1153"/>
                  </a:lnTo>
                  <a:lnTo>
                    <a:pt x="189" y="1143"/>
                  </a:lnTo>
                  <a:lnTo>
                    <a:pt x="180" y="1138"/>
                  </a:lnTo>
                  <a:lnTo>
                    <a:pt x="161" y="1134"/>
                  </a:lnTo>
                  <a:lnTo>
                    <a:pt x="156" y="1131"/>
                  </a:lnTo>
                  <a:lnTo>
                    <a:pt x="149" y="1124"/>
                  </a:lnTo>
                  <a:lnTo>
                    <a:pt x="149" y="1120"/>
                  </a:lnTo>
                  <a:lnTo>
                    <a:pt x="151" y="1112"/>
                  </a:lnTo>
                  <a:lnTo>
                    <a:pt x="158" y="1108"/>
                  </a:lnTo>
                  <a:lnTo>
                    <a:pt x="151" y="1105"/>
                  </a:lnTo>
                  <a:lnTo>
                    <a:pt x="144" y="1108"/>
                  </a:lnTo>
                  <a:lnTo>
                    <a:pt x="139" y="1115"/>
                  </a:lnTo>
                  <a:lnTo>
                    <a:pt x="137" y="1122"/>
                  </a:lnTo>
                  <a:lnTo>
                    <a:pt x="135" y="1134"/>
                  </a:lnTo>
                  <a:lnTo>
                    <a:pt x="132" y="1141"/>
                  </a:lnTo>
                  <a:lnTo>
                    <a:pt x="127" y="1141"/>
                  </a:lnTo>
                  <a:lnTo>
                    <a:pt x="118" y="1141"/>
                  </a:lnTo>
                  <a:lnTo>
                    <a:pt x="111" y="1138"/>
                  </a:lnTo>
                  <a:lnTo>
                    <a:pt x="104" y="1134"/>
                  </a:lnTo>
                  <a:lnTo>
                    <a:pt x="99" y="1129"/>
                  </a:lnTo>
                  <a:lnTo>
                    <a:pt x="94" y="1120"/>
                  </a:lnTo>
                  <a:lnTo>
                    <a:pt x="97" y="1115"/>
                  </a:lnTo>
                  <a:lnTo>
                    <a:pt x="111" y="1101"/>
                  </a:lnTo>
                  <a:lnTo>
                    <a:pt x="113" y="1096"/>
                  </a:lnTo>
                  <a:lnTo>
                    <a:pt x="120" y="1082"/>
                  </a:lnTo>
                  <a:lnTo>
                    <a:pt x="123" y="1065"/>
                  </a:lnTo>
                  <a:lnTo>
                    <a:pt x="123" y="1051"/>
                  </a:lnTo>
                  <a:lnTo>
                    <a:pt x="113" y="1041"/>
                  </a:lnTo>
                  <a:lnTo>
                    <a:pt x="109" y="1041"/>
                  </a:lnTo>
                  <a:lnTo>
                    <a:pt x="106" y="1041"/>
                  </a:lnTo>
                  <a:lnTo>
                    <a:pt x="104" y="1041"/>
                  </a:lnTo>
                  <a:lnTo>
                    <a:pt x="90" y="1034"/>
                  </a:lnTo>
                  <a:lnTo>
                    <a:pt x="80" y="1032"/>
                  </a:lnTo>
                  <a:lnTo>
                    <a:pt x="73" y="1032"/>
                  </a:lnTo>
                  <a:lnTo>
                    <a:pt x="68" y="1034"/>
                  </a:lnTo>
                  <a:lnTo>
                    <a:pt x="66" y="1041"/>
                  </a:lnTo>
                  <a:lnTo>
                    <a:pt x="66" y="1046"/>
                  </a:lnTo>
                  <a:lnTo>
                    <a:pt x="61" y="1046"/>
                  </a:lnTo>
                  <a:lnTo>
                    <a:pt x="57" y="1049"/>
                  </a:lnTo>
                  <a:lnTo>
                    <a:pt x="54" y="1046"/>
                  </a:lnTo>
                  <a:lnTo>
                    <a:pt x="49" y="1046"/>
                  </a:lnTo>
                  <a:lnTo>
                    <a:pt x="49" y="1044"/>
                  </a:lnTo>
                  <a:lnTo>
                    <a:pt x="47" y="1037"/>
                  </a:lnTo>
                  <a:lnTo>
                    <a:pt x="47" y="1032"/>
                  </a:lnTo>
                  <a:lnTo>
                    <a:pt x="47" y="1030"/>
                  </a:lnTo>
                  <a:lnTo>
                    <a:pt x="47" y="1027"/>
                  </a:lnTo>
                  <a:lnTo>
                    <a:pt x="45" y="1025"/>
                  </a:lnTo>
                  <a:lnTo>
                    <a:pt x="38" y="1022"/>
                  </a:lnTo>
                  <a:lnTo>
                    <a:pt x="35" y="1022"/>
                  </a:lnTo>
                  <a:lnTo>
                    <a:pt x="28" y="1025"/>
                  </a:lnTo>
                  <a:lnTo>
                    <a:pt x="23" y="1025"/>
                  </a:lnTo>
                  <a:lnTo>
                    <a:pt x="19" y="1027"/>
                  </a:lnTo>
                  <a:lnTo>
                    <a:pt x="16" y="1027"/>
                  </a:lnTo>
                  <a:lnTo>
                    <a:pt x="14" y="1025"/>
                  </a:lnTo>
                  <a:lnTo>
                    <a:pt x="14" y="1015"/>
                  </a:lnTo>
                  <a:lnTo>
                    <a:pt x="9" y="1011"/>
                  </a:lnTo>
                  <a:lnTo>
                    <a:pt x="0" y="1006"/>
                  </a:lnTo>
                  <a:lnTo>
                    <a:pt x="0" y="1001"/>
                  </a:lnTo>
                  <a:lnTo>
                    <a:pt x="2" y="992"/>
                  </a:lnTo>
                  <a:lnTo>
                    <a:pt x="2" y="980"/>
                  </a:lnTo>
                  <a:lnTo>
                    <a:pt x="7" y="985"/>
                  </a:lnTo>
                  <a:lnTo>
                    <a:pt x="9" y="980"/>
                  </a:lnTo>
                  <a:lnTo>
                    <a:pt x="16" y="978"/>
                  </a:lnTo>
                  <a:lnTo>
                    <a:pt x="45" y="975"/>
                  </a:lnTo>
                  <a:lnTo>
                    <a:pt x="52" y="973"/>
                  </a:lnTo>
                  <a:lnTo>
                    <a:pt x="59" y="968"/>
                  </a:lnTo>
                  <a:lnTo>
                    <a:pt x="64" y="963"/>
                  </a:lnTo>
                  <a:lnTo>
                    <a:pt x="66" y="961"/>
                  </a:lnTo>
                  <a:lnTo>
                    <a:pt x="73" y="947"/>
                  </a:lnTo>
                  <a:lnTo>
                    <a:pt x="75" y="942"/>
                  </a:lnTo>
                  <a:lnTo>
                    <a:pt x="78" y="940"/>
                  </a:lnTo>
                  <a:lnTo>
                    <a:pt x="94" y="925"/>
                  </a:lnTo>
                  <a:lnTo>
                    <a:pt x="97" y="921"/>
                  </a:lnTo>
                  <a:lnTo>
                    <a:pt x="101" y="907"/>
                  </a:lnTo>
                  <a:lnTo>
                    <a:pt x="104" y="892"/>
                  </a:lnTo>
                  <a:lnTo>
                    <a:pt x="113" y="869"/>
                  </a:lnTo>
                  <a:lnTo>
                    <a:pt x="125" y="798"/>
                  </a:lnTo>
                  <a:lnTo>
                    <a:pt x="135" y="774"/>
                  </a:lnTo>
                  <a:lnTo>
                    <a:pt x="146" y="720"/>
                  </a:lnTo>
                  <a:lnTo>
                    <a:pt x="168" y="599"/>
                  </a:lnTo>
                  <a:lnTo>
                    <a:pt x="177" y="540"/>
                  </a:lnTo>
                  <a:lnTo>
                    <a:pt x="180" y="511"/>
                  </a:lnTo>
                  <a:lnTo>
                    <a:pt x="180" y="507"/>
                  </a:lnTo>
                  <a:lnTo>
                    <a:pt x="175" y="495"/>
                  </a:lnTo>
                  <a:lnTo>
                    <a:pt x="177" y="490"/>
                  </a:lnTo>
                  <a:lnTo>
                    <a:pt x="184" y="478"/>
                  </a:lnTo>
                  <a:lnTo>
                    <a:pt x="187" y="476"/>
                  </a:lnTo>
                  <a:lnTo>
                    <a:pt x="187" y="471"/>
                  </a:lnTo>
                  <a:lnTo>
                    <a:pt x="191" y="452"/>
                  </a:lnTo>
                  <a:lnTo>
                    <a:pt x="198" y="443"/>
                  </a:lnTo>
                  <a:lnTo>
                    <a:pt x="206" y="443"/>
                  </a:lnTo>
                  <a:lnTo>
                    <a:pt x="224" y="447"/>
                  </a:lnTo>
                  <a:lnTo>
                    <a:pt x="236" y="447"/>
                  </a:lnTo>
                  <a:lnTo>
                    <a:pt x="241" y="443"/>
                  </a:lnTo>
                  <a:lnTo>
                    <a:pt x="241" y="435"/>
                  </a:lnTo>
                  <a:lnTo>
                    <a:pt x="234" y="428"/>
                  </a:lnTo>
                  <a:lnTo>
                    <a:pt x="239" y="428"/>
                  </a:lnTo>
                  <a:lnTo>
                    <a:pt x="236" y="421"/>
                  </a:lnTo>
                  <a:lnTo>
                    <a:pt x="213" y="400"/>
                  </a:lnTo>
                  <a:lnTo>
                    <a:pt x="210" y="398"/>
                  </a:lnTo>
                  <a:lnTo>
                    <a:pt x="208" y="398"/>
                  </a:lnTo>
                  <a:lnTo>
                    <a:pt x="208" y="395"/>
                  </a:lnTo>
                  <a:lnTo>
                    <a:pt x="206" y="395"/>
                  </a:lnTo>
                  <a:lnTo>
                    <a:pt x="203" y="395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1" y="400"/>
                  </a:lnTo>
                  <a:lnTo>
                    <a:pt x="198" y="405"/>
                  </a:lnTo>
                  <a:lnTo>
                    <a:pt x="184" y="426"/>
                  </a:lnTo>
                  <a:lnTo>
                    <a:pt x="182" y="445"/>
                  </a:lnTo>
                  <a:lnTo>
                    <a:pt x="177" y="454"/>
                  </a:lnTo>
                  <a:lnTo>
                    <a:pt x="175" y="459"/>
                  </a:lnTo>
                  <a:lnTo>
                    <a:pt x="198" y="249"/>
                  </a:lnTo>
                  <a:lnTo>
                    <a:pt x="210" y="182"/>
                  </a:lnTo>
                  <a:lnTo>
                    <a:pt x="217" y="92"/>
                  </a:lnTo>
                  <a:lnTo>
                    <a:pt x="220" y="85"/>
                  </a:lnTo>
                  <a:lnTo>
                    <a:pt x="229" y="64"/>
                  </a:lnTo>
                  <a:lnTo>
                    <a:pt x="234" y="57"/>
                  </a:lnTo>
                  <a:lnTo>
                    <a:pt x="239" y="57"/>
                  </a:lnTo>
                  <a:lnTo>
                    <a:pt x="243" y="57"/>
                  </a:lnTo>
                  <a:lnTo>
                    <a:pt x="243" y="59"/>
                  </a:lnTo>
                  <a:lnTo>
                    <a:pt x="243" y="64"/>
                  </a:lnTo>
                  <a:lnTo>
                    <a:pt x="243" y="69"/>
                  </a:lnTo>
                  <a:lnTo>
                    <a:pt x="241" y="69"/>
                  </a:lnTo>
                  <a:lnTo>
                    <a:pt x="241" y="71"/>
                  </a:lnTo>
                  <a:lnTo>
                    <a:pt x="241" y="73"/>
                  </a:lnTo>
                  <a:lnTo>
                    <a:pt x="241" y="76"/>
                  </a:lnTo>
                  <a:lnTo>
                    <a:pt x="246" y="80"/>
                  </a:lnTo>
                  <a:lnTo>
                    <a:pt x="248" y="85"/>
                  </a:lnTo>
                  <a:lnTo>
                    <a:pt x="267" y="99"/>
                  </a:lnTo>
                  <a:lnTo>
                    <a:pt x="279" y="107"/>
                  </a:lnTo>
                  <a:lnTo>
                    <a:pt x="284" y="109"/>
                  </a:lnTo>
                  <a:lnTo>
                    <a:pt x="322" y="149"/>
                  </a:lnTo>
                  <a:lnTo>
                    <a:pt x="329" y="163"/>
                  </a:lnTo>
                  <a:lnTo>
                    <a:pt x="333" y="175"/>
                  </a:lnTo>
                  <a:lnTo>
                    <a:pt x="333" y="185"/>
                  </a:lnTo>
                  <a:lnTo>
                    <a:pt x="336" y="201"/>
                  </a:lnTo>
                  <a:lnTo>
                    <a:pt x="343" y="239"/>
                  </a:lnTo>
                  <a:lnTo>
                    <a:pt x="343" y="244"/>
                  </a:lnTo>
                  <a:lnTo>
                    <a:pt x="352" y="270"/>
                  </a:lnTo>
                  <a:lnTo>
                    <a:pt x="364" y="284"/>
                  </a:lnTo>
                  <a:lnTo>
                    <a:pt x="376" y="293"/>
                  </a:lnTo>
                  <a:lnTo>
                    <a:pt x="385" y="301"/>
                  </a:lnTo>
                  <a:lnTo>
                    <a:pt x="388" y="303"/>
                  </a:lnTo>
                  <a:lnTo>
                    <a:pt x="390" y="308"/>
                  </a:lnTo>
                  <a:lnTo>
                    <a:pt x="390" y="312"/>
                  </a:lnTo>
                  <a:lnTo>
                    <a:pt x="390" y="320"/>
                  </a:lnTo>
                  <a:lnTo>
                    <a:pt x="390" y="329"/>
                  </a:lnTo>
                  <a:lnTo>
                    <a:pt x="390" y="338"/>
                  </a:lnTo>
                  <a:lnTo>
                    <a:pt x="392" y="346"/>
                  </a:lnTo>
                  <a:lnTo>
                    <a:pt x="397" y="348"/>
                  </a:lnTo>
                  <a:lnTo>
                    <a:pt x="397" y="341"/>
                  </a:lnTo>
                  <a:lnTo>
                    <a:pt x="395" y="329"/>
                  </a:lnTo>
                  <a:lnTo>
                    <a:pt x="392" y="324"/>
                  </a:lnTo>
                  <a:lnTo>
                    <a:pt x="397" y="312"/>
                  </a:lnTo>
                  <a:lnTo>
                    <a:pt x="392" y="303"/>
                  </a:lnTo>
                  <a:lnTo>
                    <a:pt x="385" y="296"/>
                  </a:lnTo>
                  <a:lnTo>
                    <a:pt x="378" y="291"/>
                  </a:lnTo>
                  <a:lnTo>
                    <a:pt x="388" y="293"/>
                  </a:lnTo>
                  <a:lnTo>
                    <a:pt x="397" y="293"/>
                  </a:lnTo>
                  <a:lnTo>
                    <a:pt x="402" y="298"/>
                  </a:lnTo>
                  <a:lnTo>
                    <a:pt x="409" y="303"/>
                  </a:lnTo>
                  <a:lnTo>
                    <a:pt x="402" y="291"/>
                  </a:lnTo>
                  <a:lnTo>
                    <a:pt x="390" y="284"/>
                  </a:lnTo>
                  <a:lnTo>
                    <a:pt x="378" y="279"/>
                  </a:lnTo>
                  <a:lnTo>
                    <a:pt x="366" y="272"/>
                  </a:lnTo>
                  <a:lnTo>
                    <a:pt x="362" y="260"/>
                  </a:lnTo>
                  <a:lnTo>
                    <a:pt x="357" y="246"/>
                  </a:lnTo>
                  <a:lnTo>
                    <a:pt x="348" y="166"/>
                  </a:lnTo>
                  <a:lnTo>
                    <a:pt x="348" y="166"/>
                  </a:lnTo>
                  <a:lnTo>
                    <a:pt x="357" y="163"/>
                  </a:lnTo>
                  <a:lnTo>
                    <a:pt x="369" y="166"/>
                  </a:lnTo>
                  <a:lnTo>
                    <a:pt x="371" y="166"/>
                  </a:lnTo>
                  <a:lnTo>
                    <a:pt x="374" y="166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8" y="159"/>
                  </a:lnTo>
                  <a:lnTo>
                    <a:pt x="378" y="156"/>
                  </a:lnTo>
                  <a:lnTo>
                    <a:pt x="381" y="154"/>
                  </a:lnTo>
                  <a:lnTo>
                    <a:pt x="383" y="154"/>
                  </a:lnTo>
                  <a:lnTo>
                    <a:pt x="385" y="159"/>
                  </a:lnTo>
                  <a:lnTo>
                    <a:pt x="388" y="161"/>
                  </a:lnTo>
                  <a:lnTo>
                    <a:pt x="388" y="163"/>
                  </a:lnTo>
                  <a:lnTo>
                    <a:pt x="390" y="173"/>
                  </a:lnTo>
                  <a:lnTo>
                    <a:pt x="392" y="175"/>
                  </a:lnTo>
                  <a:lnTo>
                    <a:pt x="395" y="178"/>
                  </a:lnTo>
                  <a:lnTo>
                    <a:pt x="402" y="178"/>
                  </a:lnTo>
                  <a:lnTo>
                    <a:pt x="407" y="180"/>
                  </a:lnTo>
                  <a:lnTo>
                    <a:pt x="409" y="178"/>
                  </a:lnTo>
                  <a:lnTo>
                    <a:pt x="414" y="180"/>
                  </a:lnTo>
                  <a:lnTo>
                    <a:pt x="419" y="182"/>
                  </a:lnTo>
                  <a:lnTo>
                    <a:pt x="426" y="189"/>
                  </a:lnTo>
                  <a:lnTo>
                    <a:pt x="430" y="192"/>
                  </a:lnTo>
                  <a:lnTo>
                    <a:pt x="433" y="196"/>
                  </a:lnTo>
                  <a:lnTo>
                    <a:pt x="433" y="199"/>
                  </a:lnTo>
                  <a:lnTo>
                    <a:pt x="430" y="208"/>
                  </a:lnTo>
                  <a:lnTo>
                    <a:pt x="430" y="211"/>
                  </a:lnTo>
                  <a:lnTo>
                    <a:pt x="433" y="213"/>
                  </a:lnTo>
                  <a:lnTo>
                    <a:pt x="433" y="218"/>
                  </a:lnTo>
                  <a:lnTo>
                    <a:pt x="433" y="220"/>
                  </a:lnTo>
                  <a:lnTo>
                    <a:pt x="435" y="222"/>
                  </a:lnTo>
                  <a:lnTo>
                    <a:pt x="437" y="230"/>
                  </a:lnTo>
                  <a:lnTo>
                    <a:pt x="440" y="232"/>
                  </a:lnTo>
                  <a:lnTo>
                    <a:pt x="442" y="232"/>
                  </a:lnTo>
                  <a:lnTo>
                    <a:pt x="445" y="234"/>
                  </a:lnTo>
                  <a:lnTo>
                    <a:pt x="454" y="232"/>
                  </a:lnTo>
                  <a:lnTo>
                    <a:pt x="456" y="232"/>
                  </a:lnTo>
                  <a:lnTo>
                    <a:pt x="466" y="239"/>
                  </a:lnTo>
                  <a:lnTo>
                    <a:pt x="471" y="239"/>
                  </a:lnTo>
                  <a:lnTo>
                    <a:pt x="475" y="241"/>
                  </a:lnTo>
                  <a:lnTo>
                    <a:pt x="478" y="244"/>
                  </a:lnTo>
                  <a:lnTo>
                    <a:pt x="482" y="251"/>
                  </a:lnTo>
                  <a:lnTo>
                    <a:pt x="487" y="253"/>
                  </a:lnTo>
                  <a:lnTo>
                    <a:pt x="492" y="256"/>
                  </a:lnTo>
                  <a:lnTo>
                    <a:pt x="506" y="260"/>
                  </a:lnTo>
                  <a:lnTo>
                    <a:pt x="511" y="260"/>
                  </a:lnTo>
                  <a:lnTo>
                    <a:pt x="516" y="258"/>
                  </a:lnTo>
                  <a:lnTo>
                    <a:pt x="527" y="253"/>
                  </a:lnTo>
                  <a:lnTo>
                    <a:pt x="532" y="253"/>
                  </a:lnTo>
                  <a:lnTo>
                    <a:pt x="542" y="256"/>
                  </a:lnTo>
                  <a:lnTo>
                    <a:pt x="549" y="251"/>
                  </a:lnTo>
                  <a:lnTo>
                    <a:pt x="556" y="244"/>
                  </a:lnTo>
                  <a:lnTo>
                    <a:pt x="558" y="241"/>
                  </a:lnTo>
                  <a:lnTo>
                    <a:pt x="558" y="239"/>
                  </a:lnTo>
                  <a:lnTo>
                    <a:pt x="558" y="237"/>
                  </a:lnTo>
                  <a:lnTo>
                    <a:pt x="558" y="232"/>
                  </a:lnTo>
                  <a:lnTo>
                    <a:pt x="556" y="230"/>
                  </a:lnTo>
                  <a:lnTo>
                    <a:pt x="556" y="227"/>
                  </a:lnTo>
                  <a:lnTo>
                    <a:pt x="558" y="220"/>
                  </a:lnTo>
                  <a:lnTo>
                    <a:pt x="558" y="220"/>
                  </a:lnTo>
                  <a:lnTo>
                    <a:pt x="582" y="208"/>
                  </a:lnTo>
                  <a:lnTo>
                    <a:pt x="584" y="208"/>
                  </a:lnTo>
                  <a:lnTo>
                    <a:pt x="587" y="208"/>
                  </a:lnTo>
                  <a:lnTo>
                    <a:pt x="589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603" y="211"/>
                  </a:lnTo>
                  <a:lnTo>
                    <a:pt x="605" y="208"/>
                  </a:lnTo>
                  <a:lnTo>
                    <a:pt x="608" y="204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4"/>
                  </a:lnTo>
                  <a:lnTo>
                    <a:pt x="613" y="192"/>
                  </a:lnTo>
                  <a:lnTo>
                    <a:pt x="622" y="189"/>
                  </a:lnTo>
                  <a:lnTo>
                    <a:pt x="624" y="187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6" y="173"/>
                  </a:lnTo>
                  <a:lnTo>
                    <a:pt x="636" y="170"/>
                  </a:lnTo>
                  <a:lnTo>
                    <a:pt x="636" y="159"/>
                  </a:lnTo>
                  <a:lnTo>
                    <a:pt x="636" y="151"/>
                  </a:lnTo>
                  <a:lnTo>
                    <a:pt x="636" y="147"/>
                  </a:lnTo>
                  <a:lnTo>
                    <a:pt x="639" y="130"/>
                  </a:lnTo>
                  <a:lnTo>
                    <a:pt x="641" y="125"/>
                  </a:lnTo>
                  <a:lnTo>
                    <a:pt x="643" y="123"/>
                  </a:lnTo>
                  <a:lnTo>
                    <a:pt x="646" y="121"/>
                  </a:lnTo>
                  <a:lnTo>
                    <a:pt x="676" y="97"/>
                  </a:lnTo>
                  <a:lnTo>
                    <a:pt x="681" y="95"/>
                  </a:lnTo>
                  <a:lnTo>
                    <a:pt x="684" y="97"/>
                  </a:lnTo>
                  <a:lnTo>
                    <a:pt x="686" y="97"/>
                  </a:lnTo>
                  <a:lnTo>
                    <a:pt x="688" y="95"/>
                  </a:lnTo>
                  <a:lnTo>
                    <a:pt x="693" y="90"/>
                  </a:lnTo>
                  <a:lnTo>
                    <a:pt x="700" y="73"/>
                  </a:lnTo>
                  <a:lnTo>
                    <a:pt x="707" y="64"/>
                  </a:lnTo>
                  <a:lnTo>
                    <a:pt x="710" y="59"/>
                  </a:lnTo>
                  <a:lnTo>
                    <a:pt x="712" y="54"/>
                  </a:lnTo>
                  <a:lnTo>
                    <a:pt x="712" y="50"/>
                  </a:lnTo>
                  <a:lnTo>
                    <a:pt x="712" y="47"/>
                  </a:lnTo>
                  <a:lnTo>
                    <a:pt x="712" y="38"/>
                  </a:lnTo>
                  <a:lnTo>
                    <a:pt x="712" y="33"/>
                  </a:lnTo>
                  <a:lnTo>
                    <a:pt x="714" y="31"/>
                  </a:lnTo>
                  <a:lnTo>
                    <a:pt x="714" y="28"/>
                  </a:lnTo>
                  <a:lnTo>
                    <a:pt x="719" y="28"/>
                  </a:lnTo>
                  <a:lnTo>
                    <a:pt x="721" y="28"/>
                  </a:lnTo>
                  <a:lnTo>
                    <a:pt x="724" y="28"/>
                  </a:lnTo>
                  <a:lnTo>
                    <a:pt x="728" y="26"/>
                  </a:lnTo>
                  <a:lnTo>
                    <a:pt x="733" y="17"/>
                  </a:lnTo>
                  <a:lnTo>
                    <a:pt x="738" y="9"/>
                  </a:lnTo>
                  <a:lnTo>
                    <a:pt x="750" y="0"/>
                  </a:lnTo>
                  <a:lnTo>
                    <a:pt x="754" y="5"/>
                  </a:lnTo>
                  <a:lnTo>
                    <a:pt x="764" y="5"/>
                  </a:lnTo>
                  <a:lnTo>
                    <a:pt x="771" y="5"/>
                  </a:lnTo>
                  <a:lnTo>
                    <a:pt x="776" y="5"/>
                  </a:lnTo>
                  <a:lnTo>
                    <a:pt x="778" y="7"/>
                  </a:lnTo>
                  <a:lnTo>
                    <a:pt x="783" y="12"/>
                  </a:lnTo>
                  <a:lnTo>
                    <a:pt x="790" y="19"/>
                  </a:lnTo>
                  <a:lnTo>
                    <a:pt x="790" y="21"/>
                  </a:lnTo>
                  <a:lnTo>
                    <a:pt x="790" y="26"/>
                  </a:lnTo>
                  <a:lnTo>
                    <a:pt x="788" y="38"/>
                  </a:lnTo>
                  <a:lnTo>
                    <a:pt x="785" y="40"/>
                  </a:lnTo>
                  <a:lnTo>
                    <a:pt x="790" y="43"/>
                  </a:lnTo>
                  <a:lnTo>
                    <a:pt x="795" y="45"/>
                  </a:lnTo>
                  <a:lnTo>
                    <a:pt x="804" y="47"/>
                  </a:lnTo>
                  <a:lnTo>
                    <a:pt x="809" y="47"/>
                  </a:lnTo>
                  <a:lnTo>
                    <a:pt x="811" y="45"/>
                  </a:lnTo>
                  <a:lnTo>
                    <a:pt x="816" y="40"/>
                  </a:lnTo>
                  <a:lnTo>
                    <a:pt x="818" y="38"/>
                  </a:lnTo>
                  <a:lnTo>
                    <a:pt x="821" y="38"/>
                  </a:lnTo>
                  <a:lnTo>
                    <a:pt x="823" y="40"/>
                  </a:lnTo>
                  <a:lnTo>
                    <a:pt x="825" y="43"/>
                  </a:lnTo>
                  <a:lnTo>
                    <a:pt x="830" y="43"/>
                  </a:lnTo>
                  <a:lnTo>
                    <a:pt x="840" y="38"/>
                  </a:lnTo>
                  <a:lnTo>
                    <a:pt x="842" y="38"/>
                  </a:lnTo>
                  <a:lnTo>
                    <a:pt x="849" y="40"/>
                  </a:lnTo>
                  <a:lnTo>
                    <a:pt x="851" y="40"/>
                  </a:lnTo>
                  <a:lnTo>
                    <a:pt x="856" y="38"/>
                  </a:lnTo>
                  <a:lnTo>
                    <a:pt x="861" y="38"/>
                  </a:lnTo>
                  <a:lnTo>
                    <a:pt x="863" y="40"/>
                  </a:lnTo>
                  <a:lnTo>
                    <a:pt x="866" y="43"/>
                  </a:lnTo>
                  <a:lnTo>
                    <a:pt x="870" y="50"/>
                  </a:lnTo>
                  <a:lnTo>
                    <a:pt x="878" y="62"/>
                  </a:lnTo>
                  <a:lnTo>
                    <a:pt x="880" y="64"/>
                  </a:lnTo>
                  <a:lnTo>
                    <a:pt x="882" y="66"/>
                  </a:lnTo>
                  <a:lnTo>
                    <a:pt x="889" y="69"/>
                  </a:lnTo>
                  <a:lnTo>
                    <a:pt x="901" y="71"/>
                  </a:lnTo>
                  <a:lnTo>
                    <a:pt x="904" y="73"/>
                  </a:lnTo>
                  <a:lnTo>
                    <a:pt x="906" y="76"/>
                  </a:lnTo>
                  <a:lnTo>
                    <a:pt x="906" y="78"/>
                  </a:lnTo>
                  <a:lnTo>
                    <a:pt x="904" y="80"/>
                  </a:lnTo>
                  <a:lnTo>
                    <a:pt x="901" y="83"/>
                  </a:lnTo>
                  <a:lnTo>
                    <a:pt x="899" y="88"/>
                  </a:lnTo>
                  <a:lnTo>
                    <a:pt x="899" y="88"/>
                  </a:lnTo>
                  <a:lnTo>
                    <a:pt x="896" y="90"/>
                  </a:lnTo>
                  <a:lnTo>
                    <a:pt x="896" y="92"/>
                  </a:lnTo>
                  <a:lnTo>
                    <a:pt x="899" y="95"/>
                  </a:lnTo>
                  <a:lnTo>
                    <a:pt x="901" y="97"/>
                  </a:lnTo>
                  <a:lnTo>
                    <a:pt x="906" y="99"/>
                  </a:lnTo>
                  <a:lnTo>
                    <a:pt x="911" y="102"/>
                  </a:lnTo>
                  <a:lnTo>
                    <a:pt x="918" y="107"/>
                  </a:lnTo>
                  <a:lnTo>
                    <a:pt x="927" y="104"/>
                  </a:lnTo>
                  <a:lnTo>
                    <a:pt x="937" y="111"/>
                  </a:lnTo>
                  <a:lnTo>
                    <a:pt x="941" y="111"/>
                  </a:lnTo>
                  <a:lnTo>
                    <a:pt x="941" y="111"/>
                  </a:lnTo>
                  <a:lnTo>
                    <a:pt x="944" y="111"/>
                  </a:lnTo>
                  <a:lnTo>
                    <a:pt x="946" y="116"/>
                  </a:lnTo>
                  <a:lnTo>
                    <a:pt x="946" y="118"/>
                  </a:lnTo>
                  <a:lnTo>
                    <a:pt x="944" y="121"/>
                  </a:lnTo>
                  <a:lnTo>
                    <a:pt x="941" y="125"/>
                  </a:lnTo>
                  <a:lnTo>
                    <a:pt x="941" y="128"/>
                  </a:lnTo>
                  <a:lnTo>
                    <a:pt x="939" y="130"/>
                  </a:lnTo>
                  <a:lnTo>
                    <a:pt x="941" y="133"/>
                  </a:lnTo>
                  <a:lnTo>
                    <a:pt x="944" y="135"/>
                  </a:lnTo>
                  <a:lnTo>
                    <a:pt x="946" y="137"/>
                  </a:lnTo>
                  <a:lnTo>
                    <a:pt x="949" y="135"/>
                  </a:lnTo>
                  <a:lnTo>
                    <a:pt x="951" y="135"/>
                  </a:lnTo>
                  <a:lnTo>
                    <a:pt x="956" y="135"/>
                  </a:lnTo>
                  <a:lnTo>
                    <a:pt x="956" y="137"/>
                  </a:lnTo>
                  <a:lnTo>
                    <a:pt x="958" y="140"/>
                  </a:lnTo>
                  <a:lnTo>
                    <a:pt x="956" y="142"/>
                  </a:lnTo>
                  <a:lnTo>
                    <a:pt x="953" y="147"/>
                  </a:lnTo>
                  <a:lnTo>
                    <a:pt x="946" y="151"/>
                  </a:lnTo>
                  <a:lnTo>
                    <a:pt x="941" y="159"/>
                  </a:lnTo>
                  <a:lnTo>
                    <a:pt x="937" y="161"/>
                  </a:lnTo>
                  <a:lnTo>
                    <a:pt x="937" y="163"/>
                  </a:lnTo>
                  <a:lnTo>
                    <a:pt x="934" y="166"/>
                  </a:lnTo>
                  <a:lnTo>
                    <a:pt x="934" y="170"/>
                  </a:lnTo>
                  <a:lnTo>
                    <a:pt x="934" y="175"/>
                  </a:lnTo>
                  <a:lnTo>
                    <a:pt x="932" y="178"/>
                  </a:lnTo>
                  <a:lnTo>
                    <a:pt x="932" y="180"/>
                  </a:lnTo>
                  <a:lnTo>
                    <a:pt x="934" y="182"/>
                  </a:lnTo>
                  <a:lnTo>
                    <a:pt x="939" y="187"/>
                  </a:lnTo>
                  <a:lnTo>
                    <a:pt x="941" y="189"/>
                  </a:lnTo>
                  <a:lnTo>
                    <a:pt x="944" y="192"/>
                  </a:lnTo>
                  <a:lnTo>
                    <a:pt x="944" y="194"/>
                  </a:lnTo>
                  <a:lnTo>
                    <a:pt x="941" y="196"/>
                  </a:lnTo>
                  <a:lnTo>
                    <a:pt x="934" y="204"/>
                  </a:lnTo>
                  <a:lnTo>
                    <a:pt x="932" y="206"/>
                  </a:lnTo>
                  <a:lnTo>
                    <a:pt x="932" y="208"/>
                  </a:lnTo>
                  <a:lnTo>
                    <a:pt x="932" y="213"/>
                  </a:lnTo>
                  <a:lnTo>
                    <a:pt x="932" y="213"/>
                  </a:lnTo>
                  <a:lnTo>
                    <a:pt x="937" y="215"/>
                  </a:lnTo>
                  <a:lnTo>
                    <a:pt x="941" y="215"/>
                  </a:lnTo>
                  <a:lnTo>
                    <a:pt x="944" y="215"/>
                  </a:lnTo>
                  <a:lnTo>
                    <a:pt x="946" y="218"/>
                  </a:lnTo>
                  <a:lnTo>
                    <a:pt x="949" y="220"/>
                  </a:lnTo>
                  <a:lnTo>
                    <a:pt x="949" y="222"/>
                  </a:lnTo>
                  <a:lnTo>
                    <a:pt x="946" y="227"/>
                  </a:lnTo>
                  <a:lnTo>
                    <a:pt x="944" y="230"/>
                  </a:lnTo>
                  <a:lnTo>
                    <a:pt x="944" y="232"/>
                  </a:lnTo>
                  <a:lnTo>
                    <a:pt x="944" y="234"/>
                  </a:lnTo>
                  <a:lnTo>
                    <a:pt x="949" y="237"/>
                  </a:lnTo>
                  <a:lnTo>
                    <a:pt x="953" y="241"/>
                  </a:lnTo>
                  <a:lnTo>
                    <a:pt x="958" y="244"/>
                  </a:lnTo>
                  <a:lnTo>
                    <a:pt x="960" y="244"/>
                  </a:lnTo>
                  <a:lnTo>
                    <a:pt x="977" y="241"/>
                  </a:lnTo>
                  <a:lnTo>
                    <a:pt x="979" y="244"/>
                  </a:lnTo>
                  <a:lnTo>
                    <a:pt x="982" y="246"/>
                  </a:lnTo>
                  <a:lnTo>
                    <a:pt x="982" y="251"/>
                  </a:lnTo>
                  <a:lnTo>
                    <a:pt x="979" y="253"/>
                  </a:lnTo>
                  <a:lnTo>
                    <a:pt x="979" y="256"/>
                  </a:lnTo>
                  <a:lnTo>
                    <a:pt x="979" y="260"/>
                  </a:lnTo>
                  <a:lnTo>
                    <a:pt x="982" y="263"/>
                  </a:lnTo>
                  <a:lnTo>
                    <a:pt x="984" y="270"/>
                  </a:lnTo>
                  <a:lnTo>
                    <a:pt x="986" y="275"/>
                  </a:lnTo>
                  <a:lnTo>
                    <a:pt x="989" y="279"/>
                  </a:lnTo>
                  <a:lnTo>
                    <a:pt x="991" y="282"/>
                  </a:lnTo>
                  <a:lnTo>
                    <a:pt x="996" y="286"/>
                  </a:lnTo>
                  <a:lnTo>
                    <a:pt x="1001" y="293"/>
                  </a:lnTo>
                  <a:lnTo>
                    <a:pt x="991" y="298"/>
                  </a:lnTo>
                  <a:lnTo>
                    <a:pt x="989" y="305"/>
                  </a:lnTo>
                  <a:lnTo>
                    <a:pt x="996" y="329"/>
                  </a:lnTo>
                  <a:lnTo>
                    <a:pt x="996" y="334"/>
                  </a:lnTo>
                  <a:lnTo>
                    <a:pt x="996" y="336"/>
                  </a:lnTo>
                  <a:lnTo>
                    <a:pt x="993" y="338"/>
                  </a:lnTo>
                  <a:lnTo>
                    <a:pt x="993" y="343"/>
                  </a:lnTo>
                  <a:lnTo>
                    <a:pt x="993" y="346"/>
                  </a:lnTo>
                  <a:lnTo>
                    <a:pt x="993" y="350"/>
                  </a:lnTo>
                  <a:lnTo>
                    <a:pt x="993" y="353"/>
                  </a:lnTo>
                  <a:lnTo>
                    <a:pt x="991" y="355"/>
                  </a:lnTo>
                  <a:lnTo>
                    <a:pt x="982" y="362"/>
                  </a:lnTo>
                  <a:lnTo>
                    <a:pt x="979" y="364"/>
                  </a:lnTo>
                  <a:lnTo>
                    <a:pt x="977" y="369"/>
                  </a:lnTo>
                  <a:lnTo>
                    <a:pt x="975" y="376"/>
                  </a:lnTo>
                  <a:lnTo>
                    <a:pt x="972" y="381"/>
                  </a:lnTo>
                  <a:lnTo>
                    <a:pt x="970" y="383"/>
                  </a:lnTo>
                  <a:lnTo>
                    <a:pt x="967" y="383"/>
                  </a:lnTo>
                  <a:lnTo>
                    <a:pt x="963" y="383"/>
                  </a:lnTo>
                  <a:lnTo>
                    <a:pt x="960" y="386"/>
                  </a:lnTo>
                  <a:lnTo>
                    <a:pt x="958" y="391"/>
                  </a:lnTo>
                  <a:lnTo>
                    <a:pt x="956" y="393"/>
                  </a:lnTo>
                  <a:lnTo>
                    <a:pt x="958" y="398"/>
                  </a:lnTo>
                  <a:lnTo>
                    <a:pt x="958" y="400"/>
                  </a:lnTo>
                  <a:lnTo>
                    <a:pt x="960" y="402"/>
                  </a:lnTo>
                  <a:lnTo>
                    <a:pt x="960" y="407"/>
                  </a:lnTo>
                  <a:lnTo>
                    <a:pt x="958" y="409"/>
                  </a:lnTo>
                  <a:lnTo>
                    <a:pt x="953" y="417"/>
                  </a:lnTo>
                  <a:lnTo>
                    <a:pt x="951" y="421"/>
                  </a:lnTo>
                  <a:lnTo>
                    <a:pt x="946" y="424"/>
                  </a:lnTo>
                  <a:lnTo>
                    <a:pt x="941" y="426"/>
                  </a:lnTo>
                  <a:lnTo>
                    <a:pt x="939" y="428"/>
                  </a:lnTo>
                  <a:lnTo>
                    <a:pt x="934" y="431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22" y="435"/>
                  </a:lnTo>
                  <a:lnTo>
                    <a:pt x="920" y="435"/>
                  </a:lnTo>
                  <a:lnTo>
                    <a:pt x="915" y="440"/>
                  </a:lnTo>
                  <a:lnTo>
                    <a:pt x="904" y="466"/>
                  </a:lnTo>
                  <a:lnTo>
                    <a:pt x="899" y="471"/>
                  </a:lnTo>
                  <a:lnTo>
                    <a:pt x="892" y="478"/>
                  </a:lnTo>
                  <a:lnTo>
                    <a:pt x="882" y="488"/>
                  </a:lnTo>
                  <a:lnTo>
                    <a:pt x="868" y="495"/>
                  </a:lnTo>
                  <a:lnTo>
                    <a:pt x="863" y="499"/>
                  </a:lnTo>
                  <a:lnTo>
                    <a:pt x="863" y="502"/>
                  </a:lnTo>
                  <a:lnTo>
                    <a:pt x="863" y="504"/>
                  </a:lnTo>
                  <a:lnTo>
                    <a:pt x="866" y="504"/>
                  </a:lnTo>
                  <a:lnTo>
                    <a:pt x="866" y="507"/>
                  </a:lnTo>
                  <a:lnTo>
                    <a:pt x="868" y="511"/>
                  </a:lnTo>
                  <a:lnTo>
                    <a:pt x="870" y="514"/>
                  </a:lnTo>
                  <a:lnTo>
                    <a:pt x="870" y="514"/>
                  </a:lnTo>
                  <a:lnTo>
                    <a:pt x="870" y="521"/>
                  </a:lnTo>
                  <a:lnTo>
                    <a:pt x="870" y="523"/>
                  </a:lnTo>
                  <a:lnTo>
                    <a:pt x="870" y="525"/>
                  </a:lnTo>
                  <a:lnTo>
                    <a:pt x="873" y="528"/>
                  </a:lnTo>
                  <a:lnTo>
                    <a:pt x="873" y="530"/>
                  </a:lnTo>
                  <a:lnTo>
                    <a:pt x="875" y="535"/>
                  </a:lnTo>
                  <a:lnTo>
                    <a:pt x="875" y="537"/>
                  </a:lnTo>
                  <a:lnTo>
                    <a:pt x="878" y="540"/>
                  </a:lnTo>
                  <a:lnTo>
                    <a:pt x="882" y="544"/>
                  </a:lnTo>
                  <a:lnTo>
                    <a:pt x="885" y="549"/>
                  </a:lnTo>
                  <a:lnTo>
                    <a:pt x="885" y="551"/>
                  </a:lnTo>
                  <a:lnTo>
                    <a:pt x="885" y="556"/>
                  </a:lnTo>
                  <a:lnTo>
                    <a:pt x="885" y="566"/>
                  </a:lnTo>
                  <a:lnTo>
                    <a:pt x="880" y="570"/>
                  </a:lnTo>
                  <a:lnTo>
                    <a:pt x="856" y="573"/>
                  </a:lnTo>
                  <a:lnTo>
                    <a:pt x="849" y="573"/>
                  </a:lnTo>
                  <a:lnTo>
                    <a:pt x="844" y="570"/>
                  </a:lnTo>
                  <a:lnTo>
                    <a:pt x="842" y="568"/>
                  </a:lnTo>
                  <a:lnTo>
                    <a:pt x="840" y="568"/>
                  </a:lnTo>
                  <a:lnTo>
                    <a:pt x="837" y="568"/>
                  </a:lnTo>
                  <a:lnTo>
                    <a:pt x="835" y="570"/>
                  </a:lnTo>
                  <a:lnTo>
                    <a:pt x="835" y="573"/>
                  </a:lnTo>
                  <a:lnTo>
                    <a:pt x="835" y="575"/>
                  </a:lnTo>
                  <a:lnTo>
                    <a:pt x="835" y="578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3" y="587"/>
                  </a:lnTo>
                  <a:lnTo>
                    <a:pt x="830" y="592"/>
                  </a:lnTo>
                  <a:lnTo>
                    <a:pt x="830" y="596"/>
                  </a:lnTo>
                  <a:lnTo>
                    <a:pt x="833" y="601"/>
                  </a:lnTo>
                  <a:lnTo>
                    <a:pt x="833" y="604"/>
                  </a:lnTo>
                  <a:lnTo>
                    <a:pt x="835" y="604"/>
                  </a:lnTo>
                  <a:lnTo>
                    <a:pt x="844" y="606"/>
                  </a:lnTo>
                  <a:lnTo>
                    <a:pt x="847" y="608"/>
                  </a:lnTo>
                  <a:lnTo>
                    <a:pt x="849" y="611"/>
                  </a:lnTo>
                  <a:lnTo>
                    <a:pt x="849" y="613"/>
                  </a:lnTo>
                  <a:lnTo>
                    <a:pt x="849" y="615"/>
                  </a:lnTo>
                  <a:lnTo>
                    <a:pt x="847" y="618"/>
                  </a:lnTo>
                  <a:lnTo>
                    <a:pt x="837" y="644"/>
                  </a:lnTo>
                  <a:lnTo>
                    <a:pt x="833" y="646"/>
                  </a:lnTo>
                  <a:lnTo>
                    <a:pt x="825" y="651"/>
                  </a:lnTo>
                  <a:lnTo>
                    <a:pt x="825" y="653"/>
                  </a:lnTo>
                  <a:lnTo>
                    <a:pt x="828" y="656"/>
                  </a:lnTo>
                  <a:lnTo>
                    <a:pt x="830" y="658"/>
                  </a:lnTo>
                  <a:lnTo>
                    <a:pt x="833" y="658"/>
                  </a:lnTo>
                  <a:lnTo>
                    <a:pt x="833" y="663"/>
                  </a:lnTo>
                  <a:lnTo>
                    <a:pt x="833" y="665"/>
                  </a:lnTo>
                  <a:lnTo>
                    <a:pt x="833" y="667"/>
                  </a:lnTo>
                  <a:lnTo>
                    <a:pt x="830" y="670"/>
                  </a:lnTo>
                  <a:lnTo>
                    <a:pt x="825" y="670"/>
                  </a:lnTo>
                  <a:lnTo>
                    <a:pt x="823" y="670"/>
                  </a:lnTo>
                  <a:lnTo>
                    <a:pt x="821" y="670"/>
                  </a:lnTo>
                  <a:lnTo>
                    <a:pt x="816" y="667"/>
                  </a:lnTo>
                  <a:lnTo>
                    <a:pt x="814" y="665"/>
                  </a:lnTo>
                  <a:lnTo>
                    <a:pt x="809" y="665"/>
                  </a:lnTo>
                  <a:lnTo>
                    <a:pt x="807" y="667"/>
                  </a:lnTo>
                  <a:lnTo>
                    <a:pt x="804" y="670"/>
                  </a:lnTo>
                  <a:lnTo>
                    <a:pt x="804" y="672"/>
                  </a:lnTo>
                  <a:lnTo>
                    <a:pt x="804" y="675"/>
                  </a:lnTo>
                  <a:lnTo>
                    <a:pt x="802" y="677"/>
                  </a:lnTo>
                  <a:lnTo>
                    <a:pt x="799" y="679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0" y="686"/>
                  </a:lnTo>
                  <a:lnTo>
                    <a:pt x="788" y="693"/>
                  </a:lnTo>
                  <a:lnTo>
                    <a:pt x="788" y="696"/>
                  </a:lnTo>
                  <a:lnTo>
                    <a:pt x="788" y="701"/>
                  </a:lnTo>
                  <a:lnTo>
                    <a:pt x="769" y="712"/>
                  </a:lnTo>
                  <a:lnTo>
                    <a:pt x="762" y="715"/>
                  </a:lnTo>
                  <a:lnTo>
                    <a:pt x="759" y="712"/>
                  </a:lnTo>
                  <a:lnTo>
                    <a:pt x="750" y="703"/>
                  </a:lnTo>
                  <a:lnTo>
                    <a:pt x="747" y="701"/>
                  </a:lnTo>
                  <a:lnTo>
                    <a:pt x="740" y="698"/>
                  </a:lnTo>
                  <a:lnTo>
                    <a:pt x="736" y="701"/>
                  </a:lnTo>
                  <a:lnTo>
                    <a:pt x="714" y="708"/>
                  </a:lnTo>
                  <a:lnTo>
                    <a:pt x="712" y="708"/>
                  </a:lnTo>
                  <a:lnTo>
                    <a:pt x="710" y="708"/>
                  </a:lnTo>
                  <a:lnTo>
                    <a:pt x="705" y="705"/>
                  </a:lnTo>
                  <a:lnTo>
                    <a:pt x="702" y="705"/>
                  </a:lnTo>
                  <a:lnTo>
                    <a:pt x="700" y="708"/>
                  </a:lnTo>
                  <a:lnTo>
                    <a:pt x="695" y="710"/>
                  </a:lnTo>
                  <a:lnTo>
                    <a:pt x="674" y="722"/>
                  </a:lnTo>
                  <a:lnTo>
                    <a:pt x="667" y="722"/>
                  </a:lnTo>
                  <a:lnTo>
                    <a:pt x="665" y="724"/>
                  </a:lnTo>
                  <a:lnTo>
                    <a:pt x="655" y="731"/>
                  </a:lnTo>
                  <a:lnTo>
                    <a:pt x="653" y="731"/>
                  </a:lnTo>
                  <a:lnTo>
                    <a:pt x="650" y="731"/>
                  </a:lnTo>
                  <a:lnTo>
                    <a:pt x="648" y="731"/>
                  </a:lnTo>
                  <a:lnTo>
                    <a:pt x="641" y="729"/>
                  </a:lnTo>
                  <a:lnTo>
                    <a:pt x="627" y="722"/>
                  </a:lnTo>
                  <a:lnTo>
                    <a:pt x="624" y="724"/>
                  </a:lnTo>
                  <a:lnTo>
                    <a:pt x="622" y="724"/>
                  </a:lnTo>
                  <a:lnTo>
                    <a:pt x="620" y="727"/>
                  </a:lnTo>
                  <a:lnTo>
                    <a:pt x="615" y="736"/>
                  </a:lnTo>
                  <a:lnTo>
                    <a:pt x="613" y="738"/>
                  </a:lnTo>
                  <a:lnTo>
                    <a:pt x="610" y="741"/>
                  </a:lnTo>
                  <a:lnTo>
                    <a:pt x="608" y="743"/>
                  </a:lnTo>
                  <a:lnTo>
                    <a:pt x="605" y="746"/>
                  </a:lnTo>
                  <a:lnTo>
                    <a:pt x="603" y="743"/>
                  </a:lnTo>
                  <a:lnTo>
                    <a:pt x="601" y="741"/>
                  </a:lnTo>
                  <a:lnTo>
                    <a:pt x="596" y="738"/>
                  </a:lnTo>
                  <a:lnTo>
                    <a:pt x="594" y="738"/>
                  </a:lnTo>
                  <a:lnTo>
                    <a:pt x="587" y="743"/>
                  </a:lnTo>
                  <a:lnTo>
                    <a:pt x="582" y="750"/>
                  </a:lnTo>
                  <a:lnTo>
                    <a:pt x="584" y="760"/>
                  </a:lnTo>
                  <a:lnTo>
                    <a:pt x="584" y="764"/>
                  </a:lnTo>
                  <a:lnTo>
                    <a:pt x="582" y="767"/>
                  </a:lnTo>
                  <a:lnTo>
                    <a:pt x="579" y="769"/>
                  </a:lnTo>
                  <a:lnTo>
                    <a:pt x="577" y="769"/>
                  </a:lnTo>
                  <a:lnTo>
                    <a:pt x="565" y="769"/>
                  </a:lnTo>
                  <a:lnTo>
                    <a:pt x="563" y="769"/>
                  </a:lnTo>
                  <a:lnTo>
                    <a:pt x="560" y="767"/>
                  </a:lnTo>
                  <a:lnTo>
                    <a:pt x="558" y="767"/>
                  </a:lnTo>
                  <a:lnTo>
                    <a:pt x="558" y="764"/>
                  </a:lnTo>
                  <a:lnTo>
                    <a:pt x="556" y="762"/>
                  </a:lnTo>
                  <a:lnTo>
                    <a:pt x="556" y="760"/>
                  </a:lnTo>
                  <a:lnTo>
                    <a:pt x="556" y="757"/>
                  </a:lnTo>
                  <a:lnTo>
                    <a:pt x="560" y="755"/>
                  </a:lnTo>
                  <a:lnTo>
                    <a:pt x="560" y="753"/>
                  </a:lnTo>
                  <a:lnTo>
                    <a:pt x="560" y="750"/>
                  </a:lnTo>
                  <a:lnTo>
                    <a:pt x="560" y="748"/>
                  </a:lnTo>
                  <a:lnTo>
                    <a:pt x="558" y="746"/>
                  </a:lnTo>
                  <a:lnTo>
                    <a:pt x="556" y="746"/>
                  </a:lnTo>
                  <a:lnTo>
                    <a:pt x="551" y="743"/>
                  </a:lnTo>
                  <a:lnTo>
                    <a:pt x="549" y="743"/>
                  </a:lnTo>
                  <a:lnTo>
                    <a:pt x="546" y="746"/>
                  </a:lnTo>
                  <a:lnTo>
                    <a:pt x="537" y="750"/>
                  </a:lnTo>
                  <a:lnTo>
                    <a:pt x="532" y="757"/>
                  </a:lnTo>
                  <a:lnTo>
                    <a:pt x="527" y="762"/>
                  </a:lnTo>
                  <a:lnTo>
                    <a:pt x="525" y="762"/>
                  </a:lnTo>
                  <a:lnTo>
                    <a:pt x="518" y="762"/>
                  </a:lnTo>
                  <a:lnTo>
                    <a:pt x="508" y="760"/>
                  </a:lnTo>
                  <a:lnTo>
                    <a:pt x="504" y="762"/>
                  </a:lnTo>
                  <a:lnTo>
                    <a:pt x="494" y="769"/>
                  </a:lnTo>
                  <a:lnTo>
                    <a:pt x="489" y="774"/>
                  </a:lnTo>
                  <a:lnTo>
                    <a:pt x="489" y="776"/>
                  </a:lnTo>
                  <a:lnTo>
                    <a:pt x="492" y="779"/>
                  </a:lnTo>
                  <a:lnTo>
                    <a:pt x="497" y="786"/>
                  </a:lnTo>
                  <a:lnTo>
                    <a:pt x="499" y="788"/>
                  </a:lnTo>
                  <a:lnTo>
                    <a:pt x="499" y="793"/>
                  </a:lnTo>
                  <a:lnTo>
                    <a:pt x="501" y="795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7"/>
                  </a:lnTo>
                  <a:lnTo>
                    <a:pt x="497" y="814"/>
                  </a:lnTo>
                  <a:lnTo>
                    <a:pt x="494" y="817"/>
                  </a:lnTo>
                  <a:lnTo>
                    <a:pt x="494" y="821"/>
                  </a:lnTo>
                  <a:lnTo>
                    <a:pt x="494" y="828"/>
                  </a:lnTo>
                  <a:lnTo>
                    <a:pt x="494" y="831"/>
                  </a:lnTo>
                  <a:lnTo>
                    <a:pt x="494" y="835"/>
                  </a:lnTo>
                  <a:lnTo>
                    <a:pt x="497" y="838"/>
                  </a:lnTo>
                  <a:lnTo>
                    <a:pt x="497" y="840"/>
                  </a:lnTo>
                  <a:lnTo>
                    <a:pt x="499" y="843"/>
                  </a:lnTo>
                  <a:lnTo>
                    <a:pt x="499" y="845"/>
                  </a:lnTo>
                  <a:lnTo>
                    <a:pt x="492" y="859"/>
                  </a:lnTo>
                  <a:lnTo>
                    <a:pt x="489" y="862"/>
                  </a:lnTo>
                  <a:lnTo>
                    <a:pt x="489" y="864"/>
                  </a:lnTo>
                  <a:lnTo>
                    <a:pt x="485" y="864"/>
                  </a:lnTo>
                  <a:lnTo>
                    <a:pt x="480" y="864"/>
                  </a:lnTo>
                  <a:lnTo>
                    <a:pt x="480" y="866"/>
                  </a:lnTo>
                  <a:lnTo>
                    <a:pt x="482" y="869"/>
                  </a:lnTo>
                  <a:lnTo>
                    <a:pt x="482" y="873"/>
                  </a:lnTo>
                  <a:lnTo>
                    <a:pt x="482" y="876"/>
                  </a:lnTo>
                  <a:lnTo>
                    <a:pt x="482" y="880"/>
                  </a:lnTo>
                  <a:lnTo>
                    <a:pt x="478" y="885"/>
                  </a:lnTo>
                  <a:lnTo>
                    <a:pt x="475" y="890"/>
                  </a:lnTo>
                  <a:lnTo>
                    <a:pt x="475" y="892"/>
                  </a:lnTo>
                  <a:lnTo>
                    <a:pt x="480" y="895"/>
                  </a:lnTo>
                  <a:lnTo>
                    <a:pt x="482" y="897"/>
                  </a:lnTo>
                  <a:lnTo>
                    <a:pt x="482" y="902"/>
                  </a:lnTo>
                  <a:lnTo>
                    <a:pt x="482" y="904"/>
                  </a:lnTo>
                  <a:lnTo>
                    <a:pt x="485" y="907"/>
                  </a:lnTo>
                  <a:lnTo>
                    <a:pt x="497" y="907"/>
                  </a:lnTo>
                  <a:lnTo>
                    <a:pt x="525" y="911"/>
                  </a:lnTo>
                  <a:lnTo>
                    <a:pt x="532" y="916"/>
                  </a:lnTo>
                  <a:lnTo>
                    <a:pt x="534" y="925"/>
                  </a:lnTo>
                  <a:lnTo>
                    <a:pt x="537" y="928"/>
                  </a:lnTo>
                  <a:lnTo>
                    <a:pt x="539" y="930"/>
                  </a:lnTo>
                  <a:lnTo>
                    <a:pt x="542" y="933"/>
                  </a:lnTo>
                  <a:lnTo>
                    <a:pt x="544" y="935"/>
                  </a:lnTo>
                  <a:lnTo>
                    <a:pt x="551" y="954"/>
                  </a:lnTo>
                  <a:lnTo>
                    <a:pt x="553" y="959"/>
                  </a:lnTo>
                  <a:lnTo>
                    <a:pt x="553" y="961"/>
                  </a:lnTo>
                  <a:lnTo>
                    <a:pt x="553" y="963"/>
                  </a:lnTo>
                  <a:lnTo>
                    <a:pt x="551" y="966"/>
                  </a:lnTo>
                  <a:lnTo>
                    <a:pt x="549" y="966"/>
                  </a:lnTo>
                  <a:lnTo>
                    <a:pt x="546" y="963"/>
                  </a:lnTo>
                  <a:lnTo>
                    <a:pt x="544" y="966"/>
                  </a:lnTo>
                  <a:lnTo>
                    <a:pt x="544" y="970"/>
                  </a:lnTo>
                  <a:lnTo>
                    <a:pt x="544" y="978"/>
                  </a:lnTo>
                  <a:lnTo>
                    <a:pt x="546" y="980"/>
                  </a:lnTo>
                  <a:lnTo>
                    <a:pt x="549" y="980"/>
                  </a:lnTo>
                  <a:lnTo>
                    <a:pt x="551" y="978"/>
                  </a:lnTo>
                  <a:lnTo>
                    <a:pt x="553" y="975"/>
                  </a:lnTo>
                  <a:lnTo>
                    <a:pt x="553" y="973"/>
                  </a:lnTo>
                  <a:lnTo>
                    <a:pt x="556" y="973"/>
                  </a:lnTo>
                  <a:lnTo>
                    <a:pt x="560" y="973"/>
                  </a:lnTo>
                  <a:lnTo>
                    <a:pt x="560" y="975"/>
                  </a:lnTo>
                  <a:lnTo>
                    <a:pt x="563" y="978"/>
                  </a:lnTo>
                  <a:lnTo>
                    <a:pt x="560" y="994"/>
                  </a:lnTo>
                  <a:lnTo>
                    <a:pt x="563" y="999"/>
                  </a:lnTo>
                  <a:lnTo>
                    <a:pt x="565" y="1008"/>
                  </a:lnTo>
                  <a:lnTo>
                    <a:pt x="565" y="1013"/>
                  </a:lnTo>
                  <a:lnTo>
                    <a:pt x="565" y="1015"/>
                  </a:lnTo>
                  <a:lnTo>
                    <a:pt x="563" y="1018"/>
                  </a:lnTo>
                  <a:lnTo>
                    <a:pt x="556" y="1020"/>
                  </a:lnTo>
                  <a:lnTo>
                    <a:pt x="553" y="1020"/>
                  </a:lnTo>
                  <a:lnTo>
                    <a:pt x="553" y="1022"/>
                  </a:lnTo>
                  <a:lnTo>
                    <a:pt x="551" y="1025"/>
                  </a:lnTo>
                  <a:lnTo>
                    <a:pt x="549" y="1030"/>
                  </a:lnTo>
                  <a:lnTo>
                    <a:pt x="549" y="1034"/>
                  </a:lnTo>
                  <a:lnTo>
                    <a:pt x="549" y="1039"/>
                  </a:lnTo>
                  <a:lnTo>
                    <a:pt x="551" y="1049"/>
                  </a:lnTo>
                  <a:lnTo>
                    <a:pt x="551" y="1049"/>
                  </a:lnTo>
                  <a:lnTo>
                    <a:pt x="551" y="1051"/>
                  </a:lnTo>
                  <a:lnTo>
                    <a:pt x="549" y="1056"/>
                  </a:lnTo>
                  <a:lnTo>
                    <a:pt x="549" y="1058"/>
                  </a:lnTo>
                  <a:lnTo>
                    <a:pt x="546" y="1060"/>
                  </a:lnTo>
                  <a:lnTo>
                    <a:pt x="542" y="1065"/>
                  </a:lnTo>
                  <a:lnTo>
                    <a:pt x="539" y="1067"/>
                  </a:lnTo>
                  <a:lnTo>
                    <a:pt x="537" y="1070"/>
                  </a:lnTo>
                  <a:lnTo>
                    <a:pt x="534" y="1079"/>
                  </a:lnTo>
                  <a:lnTo>
                    <a:pt x="534" y="1084"/>
                  </a:lnTo>
                  <a:lnTo>
                    <a:pt x="532" y="1086"/>
                  </a:lnTo>
                  <a:lnTo>
                    <a:pt x="530" y="1089"/>
                  </a:lnTo>
                  <a:lnTo>
                    <a:pt x="525" y="1086"/>
                  </a:lnTo>
                  <a:lnTo>
                    <a:pt x="525" y="1086"/>
                  </a:lnTo>
                  <a:lnTo>
                    <a:pt x="523" y="1091"/>
                  </a:lnTo>
                  <a:lnTo>
                    <a:pt x="518" y="1101"/>
                  </a:lnTo>
                  <a:lnTo>
                    <a:pt x="516" y="1105"/>
                  </a:lnTo>
                  <a:lnTo>
                    <a:pt x="513" y="1108"/>
                  </a:lnTo>
                  <a:lnTo>
                    <a:pt x="511" y="1110"/>
                  </a:lnTo>
                  <a:lnTo>
                    <a:pt x="504" y="1112"/>
                  </a:lnTo>
                  <a:lnTo>
                    <a:pt x="501" y="1115"/>
                  </a:lnTo>
                  <a:lnTo>
                    <a:pt x="499" y="1120"/>
                  </a:lnTo>
                  <a:lnTo>
                    <a:pt x="499" y="1124"/>
                  </a:lnTo>
                  <a:lnTo>
                    <a:pt x="499" y="1129"/>
                  </a:lnTo>
                  <a:lnTo>
                    <a:pt x="501" y="1138"/>
                  </a:lnTo>
                  <a:lnTo>
                    <a:pt x="499" y="1141"/>
                  </a:lnTo>
                  <a:lnTo>
                    <a:pt x="497" y="1143"/>
                  </a:lnTo>
                  <a:lnTo>
                    <a:pt x="494" y="1143"/>
                  </a:lnTo>
                  <a:lnTo>
                    <a:pt x="485" y="1143"/>
                  </a:lnTo>
                  <a:lnTo>
                    <a:pt x="482" y="1146"/>
                  </a:lnTo>
                  <a:lnTo>
                    <a:pt x="480" y="1146"/>
                  </a:lnTo>
                  <a:lnTo>
                    <a:pt x="475" y="1150"/>
                  </a:lnTo>
                  <a:lnTo>
                    <a:pt x="471" y="1157"/>
                  </a:lnTo>
                  <a:lnTo>
                    <a:pt x="468" y="1160"/>
                  </a:lnTo>
                  <a:lnTo>
                    <a:pt x="468" y="1162"/>
                  </a:lnTo>
                  <a:lnTo>
                    <a:pt x="468" y="1167"/>
                  </a:lnTo>
                  <a:lnTo>
                    <a:pt x="471" y="1172"/>
                  </a:lnTo>
                  <a:lnTo>
                    <a:pt x="471" y="1176"/>
                  </a:lnTo>
                  <a:lnTo>
                    <a:pt x="471" y="1183"/>
                  </a:lnTo>
                  <a:lnTo>
                    <a:pt x="468" y="1186"/>
                  </a:lnTo>
                  <a:lnTo>
                    <a:pt x="466" y="1191"/>
                  </a:lnTo>
                  <a:lnTo>
                    <a:pt x="463" y="1193"/>
                  </a:lnTo>
                  <a:lnTo>
                    <a:pt x="461" y="1198"/>
                  </a:lnTo>
                  <a:lnTo>
                    <a:pt x="461" y="1200"/>
                  </a:lnTo>
                  <a:lnTo>
                    <a:pt x="459" y="1202"/>
                  </a:lnTo>
                  <a:lnTo>
                    <a:pt x="459" y="1205"/>
                  </a:lnTo>
                  <a:lnTo>
                    <a:pt x="461" y="121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B7642BCA-DEB3-F247-609C-9503CB78B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5551488"/>
              <a:ext cx="514350" cy="1123950"/>
            </a:xfrm>
            <a:custGeom>
              <a:avLst/>
              <a:gdLst>
                <a:gd name="T0" fmla="*/ 324 w 324"/>
                <a:gd name="T1" fmla="*/ 379 h 708"/>
                <a:gd name="T2" fmla="*/ 287 w 324"/>
                <a:gd name="T3" fmla="*/ 452 h 708"/>
                <a:gd name="T4" fmla="*/ 291 w 324"/>
                <a:gd name="T5" fmla="*/ 563 h 708"/>
                <a:gd name="T6" fmla="*/ 284 w 324"/>
                <a:gd name="T7" fmla="*/ 587 h 708"/>
                <a:gd name="T8" fmla="*/ 265 w 324"/>
                <a:gd name="T9" fmla="*/ 594 h 708"/>
                <a:gd name="T10" fmla="*/ 287 w 324"/>
                <a:gd name="T11" fmla="*/ 606 h 708"/>
                <a:gd name="T12" fmla="*/ 268 w 324"/>
                <a:gd name="T13" fmla="*/ 634 h 708"/>
                <a:gd name="T14" fmla="*/ 268 w 324"/>
                <a:gd name="T15" fmla="*/ 653 h 708"/>
                <a:gd name="T16" fmla="*/ 249 w 324"/>
                <a:gd name="T17" fmla="*/ 677 h 708"/>
                <a:gd name="T18" fmla="*/ 258 w 324"/>
                <a:gd name="T19" fmla="*/ 684 h 708"/>
                <a:gd name="T20" fmla="*/ 246 w 324"/>
                <a:gd name="T21" fmla="*/ 708 h 708"/>
                <a:gd name="T22" fmla="*/ 220 w 324"/>
                <a:gd name="T23" fmla="*/ 682 h 708"/>
                <a:gd name="T24" fmla="*/ 194 w 324"/>
                <a:gd name="T25" fmla="*/ 674 h 708"/>
                <a:gd name="T26" fmla="*/ 187 w 324"/>
                <a:gd name="T27" fmla="*/ 670 h 708"/>
                <a:gd name="T28" fmla="*/ 156 w 324"/>
                <a:gd name="T29" fmla="*/ 663 h 708"/>
                <a:gd name="T30" fmla="*/ 135 w 324"/>
                <a:gd name="T31" fmla="*/ 653 h 708"/>
                <a:gd name="T32" fmla="*/ 123 w 324"/>
                <a:gd name="T33" fmla="*/ 644 h 708"/>
                <a:gd name="T34" fmla="*/ 104 w 324"/>
                <a:gd name="T35" fmla="*/ 627 h 708"/>
                <a:gd name="T36" fmla="*/ 135 w 324"/>
                <a:gd name="T37" fmla="*/ 589 h 708"/>
                <a:gd name="T38" fmla="*/ 104 w 324"/>
                <a:gd name="T39" fmla="*/ 575 h 708"/>
                <a:gd name="T40" fmla="*/ 76 w 324"/>
                <a:gd name="T41" fmla="*/ 566 h 708"/>
                <a:gd name="T42" fmla="*/ 76 w 324"/>
                <a:gd name="T43" fmla="*/ 556 h 708"/>
                <a:gd name="T44" fmla="*/ 88 w 324"/>
                <a:gd name="T45" fmla="*/ 535 h 708"/>
                <a:gd name="T46" fmla="*/ 97 w 324"/>
                <a:gd name="T47" fmla="*/ 513 h 708"/>
                <a:gd name="T48" fmla="*/ 97 w 324"/>
                <a:gd name="T49" fmla="*/ 499 h 708"/>
                <a:gd name="T50" fmla="*/ 90 w 324"/>
                <a:gd name="T51" fmla="*/ 483 h 708"/>
                <a:gd name="T52" fmla="*/ 41 w 324"/>
                <a:gd name="T53" fmla="*/ 502 h 708"/>
                <a:gd name="T54" fmla="*/ 52 w 324"/>
                <a:gd name="T55" fmla="*/ 459 h 708"/>
                <a:gd name="T56" fmla="*/ 74 w 324"/>
                <a:gd name="T57" fmla="*/ 438 h 708"/>
                <a:gd name="T58" fmla="*/ 45 w 324"/>
                <a:gd name="T59" fmla="*/ 414 h 708"/>
                <a:gd name="T60" fmla="*/ 24 w 324"/>
                <a:gd name="T61" fmla="*/ 398 h 708"/>
                <a:gd name="T62" fmla="*/ 22 w 324"/>
                <a:gd name="T63" fmla="*/ 390 h 708"/>
                <a:gd name="T64" fmla="*/ 12 w 324"/>
                <a:gd name="T65" fmla="*/ 374 h 708"/>
                <a:gd name="T66" fmla="*/ 17 w 324"/>
                <a:gd name="T67" fmla="*/ 357 h 708"/>
                <a:gd name="T68" fmla="*/ 45 w 324"/>
                <a:gd name="T69" fmla="*/ 341 h 708"/>
                <a:gd name="T70" fmla="*/ 29 w 324"/>
                <a:gd name="T71" fmla="*/ 329 h 708"/>
                <a:gd name="T72" fmla="*/ 19 w 324"/>
                <a:gd name="T73" fmla="*/ 322 h 708"/>
                <a:gd name="T74" fmla="*/ 0 w 324"/>
                <a:gd name="T75" fmla="*/ 308 h 708"/>
                <a:gd name="T76" fmla="*/ 14 w 324"/>
                <a:gd name="T77" fmla="*/ 296 h 708"/>
                <a:gd name="T78" fmla="*/ 29 w 324"/>
                <a:gd name="T79" fmla="*/ 279 h 708"/>
                <a:gd name="T80" fmla="*/ 29 w 324"/>
                <a:gd name="T81" fmla="*/ 255 h 708"/>
                <a:gd name="T82" fmla="*/ 43 w 324"/>
                <a:gd name="T83" fmla="*/ 227 h 708"/>
                <a:gd name="T84" fmla="*/ 45 w 324"/>
                <a:gd name="T85" fmla="*/ 215 h 708"/>
                <a:gd name="T86" fmla="*/ 71 w 324"/>
                <a:gd name="T87" fmla="*/ 206 h 708"/>
                <a:gd name="T88" fmla="*/ 142 w 324"/>
                <a:gd name="T89" fmla="*/ 156 h 708"/>
                <a:gd name="T90" fmla="*/ 197 w 324"/>
                <a:gd name="T91" fmla="*/ 132 h 708"/>
                <a:gd name="T92" fmla="*/ 225 w 324"/>
                <a:gd name="T93" fmla="*/ 130 h 708"/>
                <a:gd name="T94" fmla="*/ 220 w 324"/>
                <a:gd name="T95" fmla="*/ 66 h 708"/>
                <a:gd name="T96" fmla="*/ 225 w 324"/>
                <a:gd name="T97" fmla="*/ 38 h 708"/>
                <a:gd name="T98" fmla="*/ 218 w 324"/>
                <a:gd name="T99" fmla="*/ 7 h 708"/>
                <a:gd name="T100" fmla="*/ 256 w 324"/>
                <a:gd name="T101" fmla="*/ 12 h 708"/>
                <a:gd name="T102" fmla="*/ 270 w 324"/>
                <a:gd name="T103" fmla="*/ 90 h 708"/>
                <a:gd name="T104" fmla="*/ 265 w 324"/>
                <a:gd name="T105" fmla="*/ 156 h 708"/>
                <a:gd name="T106" fmla="*/ 272 w 324"/>
                <a:gd name="T107" fmla="*/ 168 h 708"/>
                <a:gd name="T108" fmla="*/ 282 w 324"/>
                <a:gd name="T109" fmla="*/ 184 h 708"/>
                <a:gd name="T110" fmla="*/ 298 w 324"/>
                <a:gd name="T111" fmla="*/ 196 h 708"/>
                <a:gd name="T112" fmla="*/ 306 w 324"/>
                <a:gd name="T113" fmla="*/ 27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4" h="708">
                  <a:moveTo>
                    <a:pt x="317" y="300"/>
                  </a:moveTo>
                  <a:lnTo>
                    <a:pt x="317" y="300"/>
                  </a:lnTo>
                  <a:lnTo>
                    <a:pt x="322" y="355"/>
                  </a:lnTo>
                  <a:lnTo>
                    <a:pt x="324" y="364"/>
                  </a:lnTo>
                  <a:lnTo>
                    <a:pt x="324" y="367"/>
                  </a:lnTo>
                  <a:lnTo>
                    <a:pt x="324" y="376"/>
                  </a:lnTo>
                  <a:lnTo>
                    <a:pt x="324" y="379"/>
                  </a:lnTo>
                  <a:lnTo>
                    <a:pt x="322" y="383"/>
                  </a:lnTo>
                  <a:lnTo>
                    <a:pt x="315" y="390"/>
                  </a:lnTo>
                  <a:lnTo>
                    <a:pt x="313" y="398"/>
                  </a:lnTo>
                  <a:lnTo>
                    <a:pt x="308" y="409"/>
                  </a:lnTo>
                  <a:lnTo>
                    <a:pt x="291" y="442"/>
                  </a:lnTo>
                  <a:lnTo>
                    <a:pt x="287" y="447"/>
                  </a:lnTo>
                  <a:lnTo>
                    <a:pt x="287" y="452"/>
                  </a:lnTo>
                  <a:lnTo>
                    <a:pt x="287" y="466"/>
                  </a:lnTo>
                  <a:lnTo>
                    <a:pt x="287" y="497"/>
                  </a:lnTo>
                  <a:lnTo>
                    <a:pt x="294" y="525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4" y="561"/>
                  </a:lnTo>
                  <a:lnTo>
                    <a:pt x="291" y="563"/>
                  </a:lnTo>
                  <a:lnTo>
                    <a:pt x="289" y="568"/>
                  </a:lnTo>
                  <a:lnTo>
                    <a:pt x="287" y="570"/>
                  </a:lnTo>
                  <a:lnTo>
                    <a:pt x="291" y="570"/>
                  </a:lnTo>
                  <a:lnTo>
                    <a:pt x="291" y="577"/>
                  </a:lnTo>
                  <a:lnTo>
                    <a:pt x="291" y="584"/>
                  </a:lnTo>
                  <a:lnTo>
                    <a:pt x="287" y="587"/>
                  </a:lnTo>
                  <a:lnTo>
                    <a:pt x="284" y="587"/>
                  </a:lnTo>
                  <a:lnTo>
                    <a:pt x="282" y="587"/>
                  </a:lnTo>
                  <a:lnTo>
                    <a:pt x="282" y="589"/>
                  </a:lnTo>
                  <a:lnTo>
                    <a:pt x="284" y="596"/>
                  </a:lnTo>
                  <a:lnTo>
                    <a:pt x="279" y="594"/>
                  </a:lnTo>
                  <a:lnTo>
                    <a:pt x="275" y="594"/>
                  </a:lnTo>
                  <a:lnTo>
                    <a:pt x="270" y="594"/>
                  </a:lnTo>
                  <a:lnTo>
                    <a:pt x="265" y="594"/>
                  </a:lnTo>
                  <a:lnTo>
                    <a:pt x="268" y="599"/>
                  </a:lnTo>
                  <a:lnTo>
                    <a:pt x="265" y="603"/>
                  </a:lnTo>
                  <a:lnTo>
                    <a:pt x="263" y="606"/>
                  </a:lnTo>
                  <a:lnTo>
                    <a:pt x="268" y="608"/>
                  </a:lnTo>
                  <a:lnTo>
                    <a:pt x="277" y="603"/>
                  </a:lnTo>
                  <a:lnTo>
                    <a:pt x="284" y="601"/>
                  </a:lnTo>
                  <a:lnTo>
                    <a:pt x="287" y="606"/>
                  </a:lnTo>
                  <a:lnTo>
                    <a:pt x="287" y="611"/>
                  </a:lnTo>
                  <a:lnTo>
                    <a:pt x="284" y="618"/>
                  </a:lnTo>
                  <a:lnTo>
                    <a:pt x="279" y="620"/>
                  </a:lnTo>
                  <a:lnTo>
                    <a:pt x="275" y="622"/>
                  </a:lnTo>
                  <a:lnTo>
                    <a:pt x="272" y="625"/>
                  </a:lnTo>
                  <a:lnTo>
                    <a:pt x="270" y="629"/>
                  </a:lnTo>
                  <a:lnTo>
                    <a:pt x="268" y="634"/>
                  </a:lnTo>
                  <a:lnTo>
                    <a:pt x="261" y="637"/>
                  </a:lnTo>
                  <a:lnTo>
                    <a:pt x="263" y="639"/>
                  </a:lnTo>
                  <a:lnTo>
                    <a:pt x="263" y="641"/>
                  </a:lnTo>
                  <a:lnTo>
                    <a:pt x="263" y="644"/>
                  </a:lnTo>
                  <a:lnTo>
                    <a:pt x="263" y="648"/>
                  </a:lnTo>
                  <a:lnTo>
                    <a:pt x="268" y="648"/>
                  </a:lnTo>
                  <a:lnTo>
                    <a:pt x="268" y="653"/>
                  </a:lnTo>
                  <a:lnTo>
                    <a:pt x="268" y="655"/>
                  </a:lnTo>
                  <a:lnTo>
                    <a:pt x="263" y="660"/>
                  </a:lnTo>
                  <a:lnTo>
                    <a:pt x="265" y="663"/>
                  </a:lnTo>
                  <a:lnTo>
                    <a:pt x="261" y="665"/>
                  </a:lnTo>
                  <a:lnTo>
                    <a:pt x="253" y="672"/>
                  </a:lnTo>
                  <a:lnTo>
                    <a:pt x="249" y="672"/>
                  </a:lnTo>
                  <a:lnTo>
                    <a:pt x="249" y="677"/>
                  </a:lnTo>
                  <a:lnTo>
                    <a:pt x="251" y="679"/>
                  </a:lnTo>
                  <a:lnTo>
                    <a:pt x="253" y="682"/>
                  </a:lnTo>
                  <a:lnTo>
                    <a:pt x="253" y="684"/>
                  </a:lnTo>
                  <a:lnTo>
                    <a:pt x="249" y="689"/>
                  </a:lnTo>
                  <a:lnTo>
                    <a:pt x="251" y="691"/>
                  </a:lnTo>
                  <a:lnTo>
                    <a:pt x="253" y="689"/>
                  </a:lnTo>
                  <a:lnTo>
                    <a:pt x="258" y="684"/>
                  </a:lnTo>
                  <a:lnTo>
                    <a:pt x="261" y="679"/>
                  </a:lnTo>
                  <a:lnTo>
                    <a:pt x="261" y="686"/>
                  </a:lnTo>
                  <a:lnTo>
                    <a:pt x="261" y="693"/>
                  </a:lnTo>
                  <a:lnTo>
                    <a:pt x="258" y="700"/>
                  </a:lnTo>
                  <a:lnTo>
                    <a:pt x="256" y="705"/>
                  </a:lnTo>
                  <a:lnTo>
                    <a:pt x="251" y="708"/>
                  </a:lnTo>
                  <a:lnTo>
                    <a:pt x="246" y="708"/>
                  </a:lnTo>
                  <a:lnTo>
                    <a:pt x="237" y="700"/>
                  </a:lnTo>
                  <a:lnTo>
                    <a:pt x="232" y="698"/>
                  </a:lnTo>
                  <a:lnTo>
                    <a:pt x="223" y="698"/>
                  </a:lnTo>
                  <a:lnTo>
                    <a:pt x="213" y="696"/>
                  </a:lnTo>
                  <a:lnTo>
                    <a:pt x="216" y="684"/>
                  </a:lnTo>
                  <a:lnTo>
                    <a:pt x="218" y="684"/>
                  </a:lnTo>
                  <a:lnTo>
                    <a:pt x="220" y="682"/>
                  </a:lnTo>
                  <a:lnTo>
                    <a:pt x="216" y="677"/>
                  </a:lnTo>
                  <a:lnTo>
                    <a:pt x="206" y="674"/>
                  </a:lnTo>
                  <a:lnTo>
                    <a:pt x="201" y="672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1" y="665"/>
                  </a:lnTo>
                  <a:lnTo>
                    <a:pt x="194" y="674"/>
                  </a:lnTo>
                  <a:lnTo>
                    <a:pt x="190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67"/>
                  </a:lnTo>
                  <a:lnTo>
                    <a:pt x="190" y="670"/>
                  </a:lnTo>
                  <a:lnTo>
                    <a:pt x="187" y="670"/>
                  </a:lnTo>
                  <a:lnTo>
                    <a:pt x="187" y="672"/>
                  </a:lnTo>
                  <a:lnTo>
                    <a:pt x="185" y="667"/>
                  </a:lnTo>
                  <a:lnTo>
                    <a:pt x="180" y="665"/>
                  </a:lnTo>
                  <a:lnTo>
                    <a:pt x="173" y="665"/>
                  </a:lnTo>
                  <a:lnTo>
                    <a:pt x="164" y="663"/>
                  </a:lnTo>
                  <a:lnTo>
                    <a:pt x="159" y="665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9" y="658"/>
                  </a:lnTo>
                  <a:lnTo>
                    <a:pt x="142" y="658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38" y="653"/>
                  </a:lnTo>
                  <a:lnTo>
                    <a:pt x="135" y="653"/>
                  </a:lnTo>
                  <a:lnTo>
                    <a:pt x="133" y="653"/>
                  </a:lnTo>
                  <a:lnTo>
                    <a:pt x="130" y="653"/>
                  </a:lnTo>
                  <a:lnTo>
                    <a:pt x="128" y="651"/>
                  </a:lnTo>
                  <a:lnTo>
                    <a:pt x="130" y="648"/>
                  </a:lnTo>
                  <a:lnTo>
                    <a:pt x="130" y="646"/>
                  </a:lnTo>
                  <a:lnTo>
                    <a:pt x="126" y="644"/>
                  </a:lnTo>
                  <a:lnTo>
                    <a:pt x="123" y="644"/>
                  </a:lnTo>
                  <a:lnTo>
                    <a:pt x="121" y="644"/>
                  </a:lnTo>
                  <a:lnTo>
                    <a:pt x="116" y="644"/>
                  </a:lnTo>
                  <a:lnTo>
                    <a:pt x="111" y="641"/>
                  </a:lnTo>
                  <a:lnTo>
                    <a:pt x="111" y="639"/>
                  </a:lnTo>
                  <a:lnTo>
                    <a:pt x="111" y="632"/>
                  </a:lnTo>
                  <a:lnTo>
                    <a:pt x="109" y="629"/>
                  </a:lnTo>
                  <a:lnTo>
                    <a:pt x="104" y="627"/>
                  </a:lnTo>
                  <a:lnTo>
                    <a:pt x="107" y="622"/>
                  </a:lnTo>
                  <a:lnTo>
                    <a:pt x="109" y="613"/>
                  </a:lnTo>
                  <a:lnTo>
                    <a:pt x="111" y="606"/>
                  </a:lnTo>
                  <a:lnTo>
                    <a:pt x="116" y="608"/>
                  </a:lnTo>
                  <a:lnTo>
                    <a:pt x="133" y="599"/>
                  </a:lnTo>
                  <a:lnTo>
                    <a:pt x="135" y="596"/>
                  </a:lnTo>
                  <a:lnTo>
                    <a:pt x="135" y="589"/>
                  </a:lnTo>
                  <a:lnTo>
                    <a:pt x="140" y="587"/>
                  </a:lnTo>
                  <a:lnTo>
                    <a:pt x="142" y="584"/>
                  </a:lnTo>
                  <a:lnTo>
                    <a:pt x="147" y="580"/>
                  </a:lnTo>
                  <a:lnTo>
                    <a:pt x="140" y="580"/>
                  </a:lnTo>
                  <a:lnTo>
                    <a:pt x="119" y="575"/>
                  </a:lnTo>
                  <a:lnTo>
                    <a:pt x="111" y="577"/>
                  </a:lnTo>
                  <a:lnTo>
                    <a:pt x="104" y="575"/>
                  </a:lnTo>
                  <a:lnTo>
                    <a:pt x="100" y="573"/>
                  </a:lnTo>
                  <a:lnTo>
                    <a:pt x="100" y="563"/>
                  </a:lnTo>
                  <a:lnTo>
                    <a:pt x="93" y="563"/>
                  </a:lnTo>
                  <a:lnTo>
                    <a:pt x="81" y="570"/>
                  </a:lnTo>
                  <a:lnTo>
                    <a:pt x="74" y="573"/>
                  </a:lnTo>
                  <a:lnTo>
                    <a:pt x="74" y="570"/>
                  </a:lnTo>
                  <a:lnTo>
                    <a:pt x="76" y="566"/>
                  </a:lnTo>
                  <a:lnTo>
                    <a:pt x="71" y="568"/>
                  </a:lnTo>
                  <a:lnTo>
                    <a:pt x="67" y="566"/>
                  </a:lnTo>
                  <a:lnTo>
                    <a:pt x="64" y="566"/>
                  </a:lnTo>
                  <a:lnTo>
                    <a:pt x="59" y="566"/>
                  </a:lnTo>
                  <a:lnTo>
                    <a:pt x="64" y="561"/>
                  </a:lnTo>
                  <a:lnTo>
                    <a:pt x="71" y="558"/>
                  </a:lnTo>
                  <a:lnTo>
                    <a:pt x="76" y="556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4"/>
                  </a:lnTo>
                  <a:lnTo>
                    <a:pt x="74" y="542"/>
                  </a:lnTo>
                  <a:lnTo>
                    <a:pt x="74" y="540"/>
                  </a:lnTo>
                  <a:lnTo>
                    <a:pt x="81" y="540"/>
                  </a:lnTo>
                  <a:lnTo>
                    <a:pt x="88" y="535"/>
                  </a:lnTo>
                  <a:lnTo>
                    <a:pt x="97" y="528"/>
                  </a:lnTo>
                  <a:lnTo>
                    <a:pt x="95" y="525"/>
                  </a:lnTo>
                  <a:lnTo>
                    <a:pt x="93" y="523"/>
                  </a:lnTo>
                  <a:lnTo>
                    <a:pt x="90" y="521"/>
                  </a:lnTo>
                  <a:lnTo>
                    <a:pt x="85" y="521"/>
                  </a:lnTo>
                  <a:lnTo>
                    <a:pt x="95" y="516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2"/>
                  </a:lnTo>
                  <a:lnTo>
                    <a:pt x="97" y="502"/>
                  </a:lnTo>
                  <a:lnTo>
                    <a:pt x="97" y="499"/>
                  </a:lnTo>
                  <a:lnTo>
                    <a:pt x="100" y="495"/>
                  </a:lnTo>
                  <a:lnTo>
                    <a:pt x="100" y="492"/>
                  </a:lnTo>
                  <a:lnTo>
                    <a:pt x="100" y="492"/>
                  </a:lnTo>
                  <a:lnTo>
                    <a:pt x="95" y="490"/>
                  </a:lnTo>
                  <a:lnTo>
                    <a:pt x="93" y="487"/>
                  </a:lnTo>
                  <a:lnTo>
                    <a:pt x="93" y="485"/>
                  </a:lnTo>
                  <a:lnTo>
                    <a:pt x="90" y="483"/>
                  </a:lnTo>
                  <a:lnTo>
                    <a:pt x="85" y="483"/>
                  </a:lnTo>
                  <a:lnTo>
                    <a:pt x="81" y="483"/>
                  </a:lnTo>
                  <a:lnTo>
                    <a:pt x="69" y="490"/>
                  </a:lnTo>
                  <a:lnTo>
                    <a:pt x="64" y="495"/>
                  </a:lnTo>
                  <a:lnTo>
                    <a:pt x="50" y="497"/>
                  </a:lnTo>
                  <a:lnTo>
                    <a:pt x="45" y="497"/>
                  </a:lnTo>
                  <a:lnTo>
                    <a:pt x="41" y="502"/>
                  </a:lnTo>
                  <a:lnTo>
                    <a:pt x="38" y="497"/>
                  </a:lnTo>
                  <a:lnTo>
                    <a:pt x="41" y="490"/>
                  </a:lnTo>
                  <a:lnTo>
                    <a:pt x="38" y="483"/>
                  </a:lnTo>
                  <a:lnTo>
                    <a:pt x="29" y="473"/>
                  </a:lnTo>
                  <a:lnTo>
                    <a:pt x="43" y="471"/>
                  </a:lnTo>
                  <a:lnTo>
                    <a:pt x="50" y="469"/>
                  </a:lnTo>
                  <a:lnTo>
                    <a:pt x="52" y="459"/>
                  </a:lnTo>
                  <a:lnTo>
                    <a:pt x="50" y="457"/>
                  </a:lnTo>
                  <a:lnTo>
                    <a:pt x="50" y="452"/>
                  </a:lnTo>
                  <a:lnTo>
                    <a:pt x="57" y="447"/>
                  </a:lnTo>
                  <a:lnTo>
                    <a:pt x="64" y="442"/>
                  </a:lnTo>
                  <a:lnTo>
                    <a:pt x="64" y="442"/>
                  </a:lnTo>
                  <a:lnTo>
                    <a:pt x="74" y="438"/>
                  </a:lnTo>
                  <a:lnTo>
                    <a:pt x="74" y="438"/>
                  </a:lnTo>
                  <a:lnTo>
                    <a:pt x="74" y="431"/>
                  </a:lnTo>
                  <a:lnTo>
                    <a:pt x="71" y="428"/>
                  </a:lnTo>
                  <a:lnTo>
                    <a:pt x="67" y="426"/>
                  </a:lnTo>
                  <a:lnTo>
                    <a:pt x="59" y="414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5" y="414"/>
                  </a:lnTo>
                  <a:lnTo>
                    <a:pt x="43" y="412"/>
                  </a:lnTo>
                  <a:lnTo>
                    <a:pt x="41" y="407"/>
                  </a:lnTo>
                  <a:lnTo>
                    <a:pt x="36" y="405"/>
                  </a:lnTo>
                  <a:lnTo>
                    <a:pt x="29" y="402"/>
                  </a:lnTo>
                  <a:lnTo>
                    <a:pt x="22" y="405"/>
                  </a:lnTo>
                  <a:lnTo>
                    <a:pt x="22" y="400"/>
                  </a:lnTo>
                  <a:lnTo>
                    <a:pt x="24" y="398"/>
                  </a:lnTo>
                  <a:lnTo>
                    <a:pt x="22" y="395"/>
                  </a:lnTo>
                  <a:lnTo>
                    <a:pt x="17" y="395"/>
                  </a:lnTo>
                  <a:lnTo>
                    <a:pt x="14" y="395"/>
                  </a:lnTo>
                  <a:lnTo>
                    <a:pt x="12" y="395"/>
                  </a:lnTo>
                  <a:lnTo>
                    <a:pt x="14" y="395"/>
                  </a:lnTo>
                  <a:lnTo>
                    <a:pt x="17" y="393"/>
                  </a:lnTo>
                  <a:lnTo>
                    <a:pt x="22" y="390"/>
                  </a:lnTo>
                  <a:lnTo>
                    <a:pt x="22" y="386"/>
                  </a:lnTo>
                  <a:lnTo>
                    <a:pt x="12" y="388"/>
                  </a:lnTo>
                  <a:lnTo>
                    <a:pt x="12" y="383"/>
                  </a:lnTo>
                  <a:lnTo>
                    <a:pt x="17" y="383"/>
                  </a:lnTo>
                  <a:lnTo>
                    <a:pt x="17" y="379"/>
                  </a:lnTo>
                  <a:lnTo>
                    <a:pt x="17" y="374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7" y="364"/>
                  </a:lnTo>
                  <a:lnTo>
                    <a:pt x="5" y="362"/>
                  </a:lnTo>
                  <a:lnTo>
                    <a:pt x="5" y="360"/>
                  </a:lnTo>
                  <a:lnTo>
                    <a:pt x="7" y="357"/>
                  </a:lnTo>
                  <a:lnTo>
                    <a:pt x="17" y="357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4" y="353"/>
                  </a:lnTo>
                  <a:lnTo>
                    <a:pt x="36" y="348"/>
                  </a:lnTo>
                  <a:lnTo>
                    <a:pt x="41" y="345"/>
                  </a:lnTo>
                  <a:lnTo>
                    <a:pt x="43" y="343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8" y="341"/>
                  </a:lnTo>
                  <a:lnTo>
                    <a:pt x="48" y="338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29" y="329"/>
                  </a:lnTo>
                  <a:lnTo>
                    <a:pt x="29" y="329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2" y="329"/>
                  </a:lnTo>
                  <a:lnTo>
                    <a:pt x="19" y="329"/>
                  </a:lnTo>
                  <a:lnTo>
                    <a:pt x="19" y="327"/>
                  </a:lnTo>
                  <a:lnTo>
                    <a:pt x="17" y="324"/>
                  </a:lnTo>
                  <a:lnTo>
                    <a:pt x="19" y="322"/>
                  </a:lnTo>
                  <a:lnTo>
                    <a:pt x="29" y="315"/>
                  </a:lnTo>
                  <a:lnTo>
                    <a:pt x="19" y="310"/>
                  </a:lnTo>
                  <a:lnTo>
                    <a:pt x="14" y="312"/>
                  </a:lnTo>
                  <a:lnTo>
                    <a:pt x="3" y="317"/>
                  </a:lnTo>
                  <a:lnTo>
                    <a:pt x="5" y="315"/>
                  </a:lnTo>
                  <a:lnTo>
                    <a:pt x="3" y="310"/>
                  </a:lnTo>
                  <a:lnTo>
                    <a:pt x="0" y="308"/>
                  </a:lnTo>
                  <a:lnTo>
                    <a:pt x="0" y="303"/>
                  </a:lnTo>
                  <a:lnTo>
                    <a:pt x="0" y="298"/>
                  </a:lnTo>
                  <a:lnTo>
                    <a:pt x="3" y="300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10" y="293"/>
                  </a:lnTo>
                  <a:lnTo>
                    <a:pt x="14" y="296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7" y="286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9" y="282"/>
                  </a:lnTo>
                  <a:lnTo>
                    <a:pt x="29" y="279"/>
                  </a:lnTo>
                  <a:lnTo>
                    <a:pt x="31" y="277"/>
                  </a:lnTo>
                  <a:lnTo>
                    <a:pt x="31" y="272"/>
                  </a:lnTo>
                  <a:lnTo>
                    <a:pt x="31" y="267"/>
                  </a:lnTo>
                  <a:lnTo>
                    <a:pt x="33" y="260"/>
                  </a:lnTo>
                  <a:lnTo>
                    <a:pt x="36" y="258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3"/>
                  </a:lnTo>
                  <a:lnTo>
                    <a:pt x="31" y="241"/>
                  </a:lnTo>
                  <a:lnTo>
                    <a:pt x="33" y="237"/>
                  </a:lnTo>
                  <a:lnTo>
                    <a:pt x="38" y="234"/>
                  </a:lnTo>
                  <a:lnTo>
                    <a:pt x="45" y="232"/>
                  </a:lnTo>
                  <a:lnTo>
                    <a:pt x="43" y="227"/>
                  </a:lnTo>
                  <a:lnTo>
                    <a:pt x="43" y="218"/>
                  </a:lnTo>
                  <a:lnTo>
                    <a:pt x="41" y="213"/>
                  </a:lnTo>
                  <a:lnTo>
                    <a:pt x="41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50" y="213"/>
                  </a:lnTo>
                  <a:lnTo>
                    <a:pt x="55" y="213"/>
                  </a:lnTo>
                  <a:lnTo>
                    <a:pt x="57" y="215"/>
                  </a:lnTo>
                  <a:lnTo>
                    <a:pt x="62" y="218"/>
                  </a:lnTo>
                  <a:lnTo>
                    <a:pt x="67" y="215"/>
                  </a:lnTo>
                  <a:lnTo>
                    <a:pt x="69" y="211"/>
                  </a:lnTo>
                  <a:lnTo>
                    <a:pt x="71" y="206"/>
                  </a:lnTo>
                  <a:lnTo>
                    <a:pt x="71" y="199"/>
                  </a:lnTo>
                  <a:lnTo>
                    <a:pt x="69" y="196"/>
                  </a:lnTo>
                  <a:lnTo>
                    <a:pt x="81" y="194"/>
                  </a:lnTo>
                  <a:lnTo>
                    <a:pt x="100" y="182"/>
                  </a:lnTo>
                  <a:lnTo>
                    <a:pt x="133" y="170"/>
                  </a:lnTo>
                  <a:lnTo>
                    <a:pt x="142" y="163"/>
                  </a:lnTo>
                  <a:lnTo>
                    <a:pt x="142" y="156"/>
                  </a:lnTo>
                  <a:lnTo>
                    <a:pt x="156" y="135"/>
                  </a:lnTo>
                  <a:lnTo>
                    <a:pt x="161" y="132"/>
                  </a:lnTo>
                  <a:lnTo>
                    <a:pt x="168" y="130"/>
                  </a:lnTo>
                  <a:lnTo>
                    <a:pt x="175" y="128"/>
                  </a:lnTo>
                  <a:lnTo>
                    <a:pt x="178" y="130"/>
                  </a:lnTo>
                  <a:lnTo>
                    <a:pt x="180" y="128"/>
                  </a:lnTo>
                  <a:lnTo>
                    <a:pt x="197" y="132"/>
                  </a:lnTo>
                  <a:lnTo>
                    <a:pt x="204" y="135"/>
                  </a:lnTo>
                  <a:lnTo>
                    <a:pt x="206" y="137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6" y="149"/>
                  </a:lnTo>
                  <a:lnTo>
                    <a:pt x="218" y="149"/>
                  </a:lnTo>
                  <a:lnTo>
                    <a:pt x="225" y="130"/>
                  </a:lnTo>
                  <a:lnTo>
                    <a:pt x="230" y="116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5" y="92"/>
                  </a:lnTo>
                  <a:lnTo>
                    <a:pt x="220" y="85"/>
                  </a:lnTo>
                  <a:lnTo>
                    <a:pt x="213" y="80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8" y="52"/>
                  </a:lnTo>
                  <a:lnTo>
                    <a:pt x="220" y="47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5" y="35"/>
                  </a:lnTo>
                  <a:lnTo>
                    <a:pt x="225" y="31"/>
                  </a:lnTo>
                  <a:lnTo>
                    <a:pt x="223" y="28"/>
                  </a:lnTo>
                  <a:lnTo>
                    <a:pt x="218" y="21"/>
                  </a:lnTo>
                  <a:lnTo>
                    <a:pt x="218" y="14"/>
                  </a:lnTo>
                  <a:lnTo>
                    <a:pt x="218" y="7"/>
                  </a:lnTo>
                  <a:lnTo>
                    <a:pt x="223" y="5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46" y="5"/>
                  </a:lnTo>
                  <a:lnTo>
                    <a:pt x="249" y="7"/>
                  </a:lnTo>
                  <a:lnTo>
                    <a:pt x="256" y="9"/>
                  </a:lnTo>
                  <a:lnTo>
                    <a:pt x="256" y="12"/>
                  </a:lnTo>
                  <a:lnTo>
                    <a:pt x="253" y="16"/>
                  </a:lnTo>
                  <a:lnTo>
                    <a:pt x="253" y="21"/>
                  </a:lnTo>
                  <a:lnTo>
                    <a:pt x="256" y="26"/>
                  </a:lnTo>
                  <a:lnTo>
                    <a:pt x="261" y="31"/>
                  </a:lnTo>
                  <a:lnTo>
                    <a:pt x="258" y="38"/>
                  </a:lnTo>
                  <a:lnTo>
                    <a:pt x="270" y="76"/>
                  </a:lnTo>
                  <a:lnTo>
                    <a:pt x="270" y="90"/>
                  </a:lnTo>
                  <a:lnTo>
                    <a:pt x="265" y="130"/>
                  </a:lnTo>
                  <a:lnTo>
                    <a:pt x="265" y="135"/>
                  </a:lnTo>
                  <a:lnTo>
                    <a:pt x="265" y="140"/>
                  </a:lnTo>
                  <a:lnTo>
                    <a:pt x="268" y="154"/>
                  </a:lnTo>
                  <a:lnTo>
                    <a:pt x="268" y="154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8"/>
                  </a:lnTo>
                  <a:lnTo>
                    <a:pt x="265" y="161"/>
                  </a:lnTo>
                  <a:lnTo>
                    <a:pt x="268" y="161"/>
                  </a:lnTo>
                  <a:lnTo>
                    <a:pt x="270" y="161"/>
                  </a:lnTo>
                  <a:lnTo>
                    <a:pt x="270" y="161"/>
                  </a:lnTo>
                  <a:lnTo>
                    <a:pt x="272" y="166"/>
                  </a:lnTo>
                  <a:lnTo>
                    <a:pt x="272" y="168"/>
                  </a:lnTo>
                  <a:lnTo>
                    <a:pt x="272" y="170"/>
                  </a:lnTo>
                  <a:lnTo>
                    <a:pt x="272" y="173"/>
                  </a:lnTo>
                  <a:lnTo>
                    <a:pt x="275" y="175"/>
                  </a:lnTo>
                  <a:lnTo>
                    <a:pt x="275" y="177"/>
                  </a:lnTo>
                  <a:lnTo>
                    <a:pt x="277" y="180"/>
                  </a:lnTo>
                  <a:lnTo>
                    <a:pt x="279" y="184"/>
                  </a:lnTo>
                  <a:lnTo>
                    <a:pt x="282" y="184"/>
                  </a:lnTo>
                  <a:lnTo>
                    <a:pt x="291" y="189"/>
                  </a:lnTo>
                  <a:lnTo>
                    <a:pt x="289" y="182"/>
                  </a:lnTo>
                  <a:lnTo>
                    <a:pt x="287" y="180"/>
                  </a:lnTo>
                  <a:lnTo>
                    <a:pt x="282" y="168"/>
                  </a:lnTo>
                  <a:lnTo>
                    <a:pt x="291" y="182"/>
                  </a:lnTo>
                  <a:lnTo>
                    <a:pt x="296" y="189"/>
                  </a:lnTo>
                  <a:lnTo>
                    <a:pt x="298" y="196"/>
                  </a:lnTo>
                  <a:lnTo>
                    <a:pt x="301" y="220"/>
                  </a:lnTo>
                  <a:lnTo>
                    <a:pt x="303" y="234"/>
                  </a:lnTo>
                  <a:lnTo>
                    <a:pt x="308" y="241"/>
                  </a:lnTo>
                  <a:lnTo>
                    <a:pt x="306" y="248"/>
                  </a:lnTo>
                  <a:lnTo>
                    <a:pt x="306" y="253"/>
                  </a:lnTo>
                  <a:lnTo>
                    <a:pt x="306" y="260"/>
                  </a:lnTo>
                  <a:lnTo>
                    <a:pt x="306" y="270"/>
                  </a:lnTo>
                  <a:lnTo>
                    <a:pt x="308" y="277"/>
                  </a:lnTo>
                  <a:lnTo>
                    <a:pt x="315" y="293"/>
                  </a:lnTo>
                  <a:lnTo>
                    <a:pt x="317" y="30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590B8236-FE3D-B96A-D1F3-9DC9AA24A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326" y="4262438"/>
              <a:ext cx="1655763" cy="1462088"/>
            </a:xfrm>
            <a:custGeom>
              <a:avLst/>
              <a:gdLst>
                <a:gd name="T0" fmla="*/ 627 w 1043"/>
                <a:gd name="T1" fmla="*/ 911 h 921"/>
                <a:gd name="T2" fmla="*/ 648 w 1043"/>
                <a:gd name="T3" fmla="*/ 19 h 921"/>
                <a:gd name="T4" fmla="*/ 589 w 1043"/>
                <a:gd name="T5" fmla="*/ 14 h 921"/>
                <a:gd name="T6" fmla="*/ 577 w 1043"/>
                <a:gd name="T7" fmla="*/ 62 h 921"/>
                <a:gd name="T8" fmla="*/ 613 w 1043"/>
                <a:gd name="T9" fmla="*/ 109 h 921"/>
                <a:gd name="T10" fmla="*/ 565 w 1043"/>
                <a:gd name="T11" fmla="*/ 125 h 921"/>
                <a:gd name="T12" fmla="*/ 504 w 1043"/>
                <a:gd name="T13" fmla="*/ 144 h 921"/>
                <a:gd name="T14" fmla="*/ 459 w 1043"/>
                <a:gd name="T15" fmla="*/ 182 h 921"/>
                <a:gd name="T16" fmla="*/ 426 w 1043"/>
                <a:gd name="T17" fmla="*/ 227 h 921"/>
                <a:gd name="T18" fmla="*/ 395 w 1043"/>
                <a:gd name="T19" fmla="*/ 265 h 921"/>
                <a:gd name="T20" fmla="*/ 362 w 1043"/>
                <a:gd name="T21" fmla="*/ 296 h 921"/>
                <a:gd name="T22" fmla="*/ 367 w 1043"/>
                <a:gd name="T23" fmla="*/ 322 h 921"/>
                <a:gd name="T24" fmla="*/ 352 w 1043"/>
                <a:gd name="T25" fmla="*/ 343 h 921"/>
                <a:gd name="T26" fmla="*/ 409 w 1043"/>
                <a:gd name="T27" fmla="*/ 365 h 921"/>
                <a:gd name="T28" fmla="*/ 426 w 1043"/>
                <a:gd name="T29" fmla="*/ 424 h 921"/>
                <a:gd name="T30" fmla="*/ 393 w 1043"/>
                <a:gd name="T31" fmla="*/ 438 h 921"/>
                <a:gd name="T32" fmla="*/ 334 w 1043"/>
                <a:gd name="T33" fmla="*/ 419 h 921"/>
                <a:gd name="T34" fmla="*/ 267 w 1043"/>
                <a:gd name="T35" fmla="*/ 398 h 921"/>
                <a:gd name="T36" fmla="*/ 213 w 1043"/>
                <a:gd name="T37" fmla="*/ 395 h 921"/>
                <a:gd name="T38" fmla="*/ 161 w 1043"/>
                <a:gd name="T39" fmla="*/ 412 h 921"/>
                <a:gd name="T40" fmla="*/ 123 w 1043"/>
                <a:gd name="T41" fmla="*/ 419 h 921"/>
                <a:gd name="T42" fmla="*/ 137 w 1043"/>
                <a:gd name="T43" fmla="*/ 462 h 921"/>
                <a:gd name="T44" fmla="*/ 151 w 1043"/>
                <a:gd name="T45" fmla="*/ 481 h 921"/>
                <a:gd name="T46" fmla="*/ 177 w 1043"/>
                <a:gd name="T47" fmla="*/ 518 h 921"/>
                <a:gd name="T48" fmla="*/ 170 w 1043"/>
                <a:gd name="T49" fmla="*/ 530 h 921"/>
                <a:gd name="T50" fmla="*/ 123 w 1043"/>
                <a:gd name="T51" fmla="*/ 570 h 921"/>
                <a:gd name="T52" fmla="*/ 113 w 1043"/>
                <a:gd name="T53" fmla="*/ 634 h 921"/>
                <a:gd name="T54" fmla="*/ 104 w 1043"/>
                <a:gd name="T55" fmla="*/ 651 h 921"/>
                <a:gd name="T56" fmla="*/ 59 w 1043"/>
                <a:gd name="T57" fmla="*/ 684 h 921"/>
                <a:gd name="T58" fmla="*/ 64 w 1043"/>
                <a:gd name="T59" fmla="*/ 701 h 921"/>
                <a:gd name="T60" fmla="*/ 24 w 1043"/>
                <a:gd name="T61" fmla="*/ 731 h 921"/>
                <a:gd name="T62" fmla="*/ 90 w 1043"/>
                <a:gd name="T63" fmla="*/ 753 h 921"/>
                <a:gd name="T64" fmla="*/ 161 w 1043"/>
                <a:gd name="T65" fmla="*/ 767 h 921"/>
                <a:gd name="T66" fmla="*/ 175 w 1043"/>
                <a:gd name="T67" fmla="*/ 776 h 921"/>
                <a:gd name="T68" fmla="*/ 248 w 1043"/>
                <a:gd name="T69" fmla="*/ 762 h 921"/>
                <a:gd name="T70" fmla="*/ 253 w 1043"/>
                <a:gd name="T71" fmla="*/ 710 h 921"/>
                <a:gd name="T72" fmla="*/ 305 w 1043"/>
                <a:gd name="T73" fmla="*/ 743 h 921"/>
                <a:gd name="T74" fmla="*/ 341 w 1043"/>
                <a:gd name="T75" fmla="*/ 781 h 921"/>
                <a:gd name="T76" fmla="*/ 360 w 1043"/>
                <a:gd name="T77" fmla="*/ 840 h 921"/>
                <a:gd name="T78" fmla="*/ 426 w 1043"/>
                <a:gd name="T79" fmla="*/ 847 h 921"/>
                <a:gd name="T80" fmla="*/ 478 w 1043"/>
                <a:gd name="T81" fmla="*/ 864 h 921"/>
                <a:gd name="T82" fmla="*/ 518 w 1043"/>
                <a:gd name="T83" fmla="*/ 897 h 921"/>
                <a:gd name="T84" fmla="*/ 539 w 1043"/>
                <a:gd name="T85" fmla="*/ 866 h 921"/>
                <a:gd name="T86" fmla="*/ 584 w 1043"/>
                <a:gd name="T87" fmla="*/ 890 h 921"/>
                <a:gd name="T88" fmla="*/ 622 w 1043"/>
                <a:gd name="T89" fmla="*/ 857 h 921"/>
                <a:gd name="T90" fmla="*/ 669 w 1043"/>
                <a:gd name="T91" fmla="*/ 854 h 921"/>
                <a:gd name="T92" fmla="*/ 733 w 1043"/>
                <a:gd name="T93" fmla="*/ 821 h 921"/>
                <a:gd name="T94" fmla="*/ 762 w 1043"/>
                <a:gd name="T95" fmla="*/ 802 h 921"/>
                <a:gd name="T96" fmla="*/ 752 w 1043"/>
                <a:gd name="T97" fmla="*/ 772 h 921"/>
                <a:gd name="T98" fmla="*/ 811 w 1043"/>
                <a:gd name="T99" fmla="*/ 717 h 921"/>
                <a:gd name="T100" fmla="*/ 828 w 1043"/>
                <a:gd name="T101" fmla="*/ 703 h 921"/>
                <a:gd name="T102" fmla="*/ 878 w 1043"/>
                <a:gd name="T103" fmla="*/ 649 h 921"/>
                <a:gd name="T104" fmla="*/ 894 w 1043"/>
                <a:gd name="T105" fmla="*/ 613 h 921"/>
                <a:gd name="T106" fmla="*/ 944 w 1043"/>
                <a:gd name="T107" fmla="*/ 589 h 921"/>
                <a:gd name="T108" fmla="*/ 987 w 1043"/>
                <a:gd name="T109" fmla="*/ 559 h 921"/>
                <a:gd name="T110" fmla="*/ 1003 w 1043"/>
                <a:gd name="T111" fmla="*/ 488 h 921"/>
                <a:gd name="T112" fmla="*/ 1027 w 1043"/>
                <a:gd name="T113" fmla="*/ 391 h 921"/>
                <a:gd name="T114" fmla="*/ 906 w 1043"/>
                <a:gd name="T115" fmla="*/ 395 h 921"/>
                <a:gd name="T116" fmla="*/ 811 w 1043"/>
                <a:gd name="T117" fmla="*/ 350 h 921"/>
                <a:gd name="T118" fmla="*/ 795 w 1043"/>
                <a:gd name="T119" fmla="*/ 286 h 921"/>
                <a:gd name="T120" fmla="*/ 811 w 1043"/>
                <a:gd name="T121" fmla="*/ 175 h 921"/>
                <a:gd name="T122" fmla="*/ 809 w 1043"/>
                <a:gd name="T123" fmla="*/ 118 h 921"/>
                <a:gd name="T124" fmla="*/ 707 w 1043"/>
                <a:gd name="T125" fmla="*/ 4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3" h="921">
                  <a:moveTo>
                    <a:pt x="634" y="904"/>
                  </a:moveTo>
                  <a:lnTo>
                    <a:pt x="634" y="904"/>
                  </a:lnTo>
                  <a:lnTo>
                    <a:pt x="636" y="907"/>
                  </a:lnTo>
                  <a:lnTo>
                    <a:pt x="636" y="911"/>
                  </a:lnTo>
                  <a:lnTo>
                    <a:pt x="634" y="916"/>
                  </a:lnTo>
                  <a:lnTo>
                    <a:pt x="629" y="918"/>
                  </a:lnTo>
                  <a:lnTo>
                    <a:pt x="625" y="921"/>
                  </a:lnTo>
                  <a:lnTo>
                    <a:pt x="620" y="921"/>
                  </a:lnTo>
                  <a:lnTo>
                    <a:pt x="613" y="916"/>
                  </a:lnTo>
                  <a:lnTo>
                    <a:pt x="613" y="914"/>
                  </a:lnTo>
                  <a:lnTo>
                    <a:pt x="615" y="914"/>
                  </a:lnTo>
                  <a:lnTo>
                    <a:pt x="625" y="911"/>
                  </a:lnTo>
                  <a:lnTo>
                    <a:pt x="627" y="911"/>
                  </a:lnTo>
                  <a:lnTo>
                    <a:pt x="627" y="909"/>
                  </a:lnTo>
                  <a:lnTo>
                    <a:pt x="629" y="909"/>
                  </a:lnTo>
                  <a:lnTo>
                    <a:pt x="629" y="909"/>
                  </a:lnTo>
                  <a:lnTo>
                    <a:pt x="632" y="909"/>
                  </a:lnTo>
                  <a:lnTo>
                    <a:pt x="634" y="907"/>
                  </a:lnTo>
                  <a:lnTo>
                    <a:pt x="634" y="904"/>
                  </a:lnTo>
                  <a:close/>
                  <a:moveTo>
                    <a:pt x="665" y="10"/>
                  </a:moveTo>
                  <a:lnTo>
                    <a:pt x="665" y="10"/>
                  </a:lnTo>
                  <a:lnTo>
                    <a:pt x="660" y="12"/>
                  </a:lnTo>
                  <a:lnTo>
                    <a:pt x="653" y="12"/>
                  </a:lnTo>
                  <a:lnTo>
                    <a:pt x="648" y="14"/>
                  </a:lnTo>
                  <a:lnTo>
                    <a:pt x="648" y="17"/>
                  </a:lnTo>
                  <a:lnTo>
                    <a:pt x="648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1" y="33"/>
                  </a:lnTo>
                  <a:lnTo>
                    <a:pt x="639" y="33"/>
                  </a:lnTo>
                  <a:lnTo>
                    <a:pt x="636" y="36"/>
                  </a:lnTo>
                  <a:lnTo>
                    <a:pt x="615" y="28"/>
                  </a:lnTo>
                  <a:lnTo>
                    <a:pt x="613" y="26"/>
                  </a:lnTo>
                  <a:lnTo>
                    <a:pt x="613" y="24"/>
                  </a:lnTo>
                  <a:lnTo>
                    <a:pt x="610" y="19"/>
                  </a:lnTo>
                  <a:lnTo>
                    <a:pt x="608" y="17"/>
                  </a:lnTo>
                  <a:lnTo>
                    <a:pt x="603" y="14"/>
                  </a:lnTo>
                  <a:lnTo>
                    <a:pt x="596" y="12"/>
                  </a:lnTo>
                  <a:lnTo>
                    <a:pt x="589" y="14"/>
                  </a:lnTo>
                  <a:lnTo>
                    <a:pt x="584" y="14"/>
                  </a:lnTo>
                  <a:lnTo>
                    <a:pt x="580" y="12"/>
                  </a:lnTo>
                  <a:lnTo>
                    <a:pt x="575" y="10"/>
                  </a:lnTo>
                  <a:lnTo>
                    <a:pt x="568" y="17"/>
                  </a:lnTo>
                  <a:lnTo>
                    <a:pt x="568" y="21"/>
                  </a:lnTo>
                  <a:lnTo>
                    <a:pt x="568" y="26"/>
                  </a:lnTo>
                  <a:lnTo>
                    <a:pt x="568" y="33"/>
                  </a:lnTo>
                  <a:lnTo>
                    <a:pt x="565" y="47"/>
                  </a:lnTo>
                  <a:lnTo>
                    <a:pt x="565" y="57"/>
                  </a:lnTo>
                  <a:lnTo>
                    <a:pt x="568" y="59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7" y="62"/>
                  </a:lnTo>
                  <a:lnTo>
                    <a:pt x="591" y="57"/>
                  </a:lnTo>
                  <a:lnTo>
                    <a:pt x="594" y="59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598" y="66"/>
                  </a:lnTo>
                  <a:lnTo>
                    <a:pt x="601" y="76"/>
                  </a:lnTo>
                  <a:lnTo>
                    <a:pt x="601" y="81"/>
                  </a:lnTo>
                  <a:lnTo>
                    <a:pt x="603" y="83"/>
                  </a:lnTo>
                  <a:lnTo>
                    <a:pt x="608" y="85"/>
                  </a:lnTo>
                  <a:lnTo>
                    <a:pt x="610" y="90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3" y="109"/>
                  </a:lnTo>
                  <a:lnTo>
                    <a:pt x="613" y="116"/>
                  </a:lnTo>
                  <a:lnTo>
                    <a:pt x="613" y="118"/>
                  </a:lnTo>
                  <a:lnTo>
                    <a:pt x="610" y="121"/>
                  </a:lnTo>
                  <a:lnTo>
                    <a:pt x="608" y="121"/>
                  </a:lnTo>
                  <a:lnTo>
                    <a:pt x="606" y="121"/>
                  </a:lnTo>
                  <a:lnTo>
                    <a:pt x="596" y="118"/>
                  </a:lnTo>
                  <a:lnTo>
                    <a:pt x="594" y="118"/>
                  </a:lnTo>
                  <a:lnTo>
                    <a:pt x="589" y="118"/>
                  </a:lnTo>
                  <a:lnTo>
                    <a:pt x="587" y="118"/>
                  </a:lnTo>
                  <a:lnTo>
                    <a:pt x="577" y="123"/>
                  </a:lnTo>
                  <a:lnTo>
                    <a:pt x="575" y="125"/>
                  </a:lnTo>
                  <a:lnTo>
                    <a:pt x="568" y="123"/>
                  </a:lnTo>
                  <a:lnTo>
                    <a:pt x="565" y="125"/>
                  </a:lnTo>
                  <a:lnTo>
                    <a:pt x="558" y="128"/>
                  </a:lnTo>
                  <a:lnTo>
                    <a:pt x="554" y="128"/>
                  </a:lnTo>
                  <a:lnTo>
                    <a:pt x="549" y="125"/>
                  </a:lnTo>
                  <a:lnTo>
                    <a:pt x="546" y="125"/>
                  </a:lnTo>
                  <a:lnTo>
                    <a:pt x="542" y="128"/>
                  </a:lnTo>
                  <a:lnTo>
                    <a:pt x="528" y="140"/>
                  </a:lnTo>
                  <a:lnTo>
                    <a:pt x="525" y="140"/>
                  </a:lnTo>
                  <a:lnTo>
                    <a:pt x="523" y="140"/>
                  </a:lnTo>
                  <a:lnTo>
                    <a:pt x="518" y="140"/>
                  </a:lnTo>
                  <a:lnTo>
                    <a:pt x="513" y="137"/>
                  </a:lnTo>
                  <a:lnTo>
                    <a:pt x="511" y="140"/>
                  </a:lnTo>
                  <a:lnTo>
                    <a:pt x="509" y="140"/>
                  </a:lnTo>
                  <a:lnTo>
                    <a:pt x="504" y="144"/>
                  </a:lnTo>
                  <a:lnTo>
                    <a:pt x="497" y="152"/>
                  </a:lnTo>
                  <a:lnTo>
                    <a:pt x="497" y="154"/>
                  </a:lnTo>
                  <a:lnTo>
                    <a:pt x="497" y="156"/>
                  </a:lnTo>
                  <a:lnTo>
                    <a:pt x="499" y="159"/>
                  </a:lnTo>
                  <a:lnTo>
                    <a:pt x="499" y="163"/>
                  </a:lnTo>
                  <a:lnTo>
                    <a:pt x="497" y="166"/>
                  </a:lnTo>
                  <a:lnTo>
                    <a:pt x="494" y="168"/>
                  </a:lnTo>
                  <a:lnTo>
                    <a:pt x="483" y="173"/>
                  </a:lnTo>
                  <a:lnTo>
                    <a:pt x="475" y="175"/>
                  </a:lnTo>
                  <a:lnTo>
                    <a:pt x="468" y="175"/>
                  </a:lnTo>
                  <a:lnTo>
                    <a:pt x="464" y="178"/>
                  </a:lnTo>
                  <a:lnTo>
                    <a:pt x="461" y="178"/>
                  </a:lnTo>
                  <a:lnTo>
                    <a:pt x="459" y="182"/>
                  </a:lnTo>
                  <a:lnTo>
                    <a:pt x="452" y="194"/>
                  </a:lnTo>
                  <a:lnTo>
                    <a:pt x="454" y="199"/>
                  </a:lnTo>
                  <a:lnTo>
                    <a:pt x="457" y="201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7" y="211"/>
                  </a:lnTo>
                  <a:lnTo>
                    <a:pt x="454" y="213"/>
                  </a:lnTo>
                  <a:lnTo>
                    <a:pt x="449" y="218"/>
                  </a:lnTo>
                  <a:lnTo>
                    <a:pt x="447" y="220"/>
                  </a:lnTo>
                  <a:lnTo>
                    <a:pt x="440" y="223"/>
                  </a:lnTo>
                  <a:lnTo>
                    <a:pt x="433" y="225"/>
                  </a:lnTo>
                  <a:lnTo>
                    <a:pt x="431" y="227"/>
                  </a:lnTo>
                  <a:lnTo>
                    <a:pt x="426" y="227"/>
                  </a:lnTo>
                  <a:lnTo>
                    <a:pt x="421" y="227"/>
                  </a:lnTo>
                  <a:lnTo>
                    <a:pt x="419" y="227"/>
                  </a:lnTo>
                  <a:lnTo>
                    <a:pt x="414" y="227"/>
                  </a:lnTo>
                  <a:lnTo>
                    <a:pt x="412" y="227"/>
                  </a:lnTo>
                  <a:lnTo>
                    <a:pt x="407" y="230"/>
                  </a:lnTo>
                  <a:lnTo>
                    <a:pt x="407" y="232"/>
                  </a:lnTo>
                  <a:lnTo>
                    <a:pt x="407" y="234"/>
                  </a:lnTo>
                  <a:lnTo>
                    <a:pt x="407" y="239"/>
                  </a:lnTo>
                  <a:lnTo>
                    <a:pt x="404" y="244"/>
                  </a:lnTo>
                  <a:lnTo>
                    <a:pt x="395" y="258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5"/>
                  </a:lnTo>
                  <a:lnTo>
                    <a:pt x="395" y="267"/>
                  </a:lnTo>
                  <a:lnTo>
                    <a:pt x="397" y="270"/>
                  </a:lnTo>
                  <a:lnTo>
                    <a:pt x="400" y="272"/>
                  </a:lnTo>
                  <a:lnTo>
                    <a:pt x="407" y="277"/>
                  </a:lnTo>
                  <a:lnTo>
                    <a:pt x="409" y="279"/>
                  </a:lnTo>
                  <a:lnTo>
                    <a:pt x="412" y="284"/>
                  </a:lnTo>
                  <a:lnTo>
                    <a:pt x="412" y="289"/>
                  </a:lnTo>
                  <a:lnTo>
                    <a:pt x="409" y="291"/>
                  </a:lnTo>
                  <a:lnTo>
                    <a:pt x="397" y="301"/>
                  </a:lnTo>
                  <a:lnTo>
                    <a:pt x="393" y="303"/>
                  </a:lnTo>
                  <a:lnTo>
                    <a:pt x="390" y="303"/>
                  </a:lnTo>
                  <a:lnTo>
                    <a:pt x="371" y="296"/>
                  </a:lnTo>
                  <a:lnTo>
                    <a:pt x="362" y="296"/>
                  </a:lnTo>
                  <a:lnTo>
                    <a:pt x="360" y="296"/>
                  </a:lnTo>
                  <a:lnTo>
                    <a:pt x="355" y="298"/>
                  </a:lnTo>
                  <a:lnTo>
                    <a:pt x="355" y="298"/>
                  </a:lnTo>
                  <a:lnTo>
                    <a:pt x="355" y="301"/>
                  </a:lnTo>
                  <a:lnTo>
                    <a:pt x="355" y="305"/>
                  </a:lnTo>
                  <a:lnTo>
                    <a:pt x="355" y="308"/>
                  </a:lnTo>
                  <a:lnTo>
                    <a:pt x="357" y="310"/>
                  </a:lnTo>
                  <a:lnTo>
                    <a:pt x="357" y="312"/>
                  </a:lnTo>
                  <a:lnTo>
                    <a:pt x="360" y="315"/>
                  </a:lnTo>
                  <a:lnTo>
                    <a:pt x="362" y="315"/>
                  </a:lnTo>
                  <a:lnTo>
                    <a:pt x="364" y="317"/>
                  </a:lnTo>
                  <a:lnTo>
                    <a:pt x="364" y="320"/>
                  </a:lnTo>
                  <a:lnTo>
                    <a:pt x="367" y="322"/>
                  </a:lnTo>
                  <a:lnTo>
                    <a:pt x="364" y="324"/>
                  </a:lnTo>
                  <a:lnTo>
                    <a:pt x="364" y="324"/>
                  </a:lnTo>
                  <a:lnTo>
                    <a:pt x="362" y="324"/>
                  </a:lnTo>
                  <a:lnTo>
                    <a:pt x="357" y="324"/>
                  </a:lnTo>
                  <a:lnTo>
                    <a:pt x="350" y="324"/>
                  </a:lnTo>
                  <a:lnTo>
                    <a:pt x="348" y="324"/>
                  </a:lnTo>
                  <a:lnTo>
                    <a:pt x="343" y="327"/>
                  </a:lnTo>
                  <a:lnTo>
                    <a:pt x="343" y="329"/>
                  </a:lnTo>
                  <a:lnTo>
                    <a:pt x="345" y="331"/>
                  </a:lnTo>
                  <a:lnTo>
                    <a:pt x="350" y="336"/>
                  </a:lnTo>
                  <a:lnTo>
                    <a:pt x="350" y="339"/>
                  </a:lnTo>
                  <a:lnTo>
                    <a:pt x="352" y="341"/>
                  </a:lnTo>
                  <a:lnTo>
                    <a:pt x="352" y="343"/>
                  </a:lnTo>
                  <a:lnTo>
                    <a:pt x="352" y="346"/>
                  </a:lnTo>
                  <a:lnTo>
                    <a:pt x="355" y="348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6" y="360"/>
                  </a:lnTo>
                  <a:lnTo>
                    <a:pt x="378" y="360"/>
                  </a:lnTo>
                  <a:lnTo>
                    <a:pt x="386" y="362"/>
                  </a:lnTo>
                  <a:lnTo>
                    <a:pt x="388" y="362"/>
                  </a:lnTo>
                  <a:lnTo>
                    <a:pt x="402" y="362"/>
                  </a:lnTo>
                  <a:lnTo>
                    <a:pt x="404" y="362"/>
                  </a:lnTo>
                  <a:lnTo>
                    <a:pt x="407" y="362"/>
                  </a:lnTo>
                  <a:lnTo>
                    <a:pt x="409" y="365"/>
                  </a:lnTo>
                  <a:lnTo>
                    <a:pt x="407" y="367"/>
                  </a:lnTo>
                  <a:lnTo>
                    <a:pt x="407" y="372"/>
                  </a:lnTo>
                  <a:lnTo>
                    <a:pt x="407" y="374"/>
                  </a:lnTo>
                  <a:lnTo>
                    <a:pt x="409" y="376"/>
                  </a:lnTo>
                  <a:lnTo>
                    <a:pt x="412" y="379"/>
                  </a:lnTo>
                  <a:lnTo>
                    <a:pt x="414" y="383"/>
                  </a:lnTo>
                  <a:lnTo>
                    <a:pt x="416" y="383"/>
                  </a:lnTo>
                  <a:lnTo>
                    <a:pt x="421" y="386"/>
                  </a:lnTo>
                  <a:lnTo>
                    <a:pt x="423" y="388"/>
                  </a:lnTo>
                  <a:lnTo>
                    <a:pt x="426" y="391"/>
                  </a:lnTo>
                  <a:lnTo>
                    <a:pt x="428" y="402"/>
                  </a:lnTo>
                  <a:lnTo>
                    <a:pt x="428" y="419"/>
                  </a:lnTo>
                  <a:lnTo>
                    <a:pt x="426" y="424"/>
                  </a:lnTo>
                  <a:lnTo>
                    <a:pt x="426" y="436"/>
                  </a:lnTo>
                  <a:lnTo>
                    <a:pt x="426" y="438"/>
                  </a:lnTo>
                  <a:lnTo>
                    <a:pt x="423" y="438"/>
                  </a:lnTo>
                  <a:lnTo>
                    <a:pt x="421" y="438"/>
                  </a:lnTo>
                  <a:lnTo>
                    <a:pt x="419" y="436"/>
                  </a:lnTo>
                  <a:lnTo>
                    <a:pt x="416" y="433"/>
                  </a:lnTo>
                  <a:lnTo>
                    <a:pt x="416" y="431"/>
                  </a:lnTo>
                  <a:lnTo>
                    <a:pt x="414" y="428"/>
                  </a:lnTo>
                  <a:lnTo>
                    <a:pt x="412" y="426"/>
                  </a:lnTo>
                  <a:lnTo>
                    <a:pt x="404" y="426"/>
                  </a:lnTo>
                  <a:lnTo>
                    <a:pt x="400" y="428"/>
                  </a:lnTo>
                  <a:lnTo>
                    <a:pt x="397" y="431"/>
                  </a:lnTo>
                  <a:lnTo>
                    <a:pt x="393" y="438"/>
                  </a:lnTo>
                  <a:lnTo>
                    <a:pt x="386" y="447"/>
                  </a:lnTo>
                  <a:lnTo>
                    <a:pt x="376" y="452"/>
                  </a:lnTo>
                  <a:lnTo>
                    <a:pt x="367" y="452"/>
                  </a:lnTo>
                  <a:lnTo>
                    <a:pt x="362" y="452"/>
                  </a:lnTo>
                  <a:lnTo>
                    <a:pt x="350" y="443"/>
                  </a:lnTo>
                  <a:lnTo>
                    <a:pt x="345" y="440"/>
                  </a:lnTo>
                  <a:lnTo>
                    <a:pt x="343" y="438"/>
                  </a:lnTo>
                  <a:lnTo>
                    <a:pt x="341" y="436"/>
                  </a:lnTo>
                  <a:lnTo>
                    <a:pt x="338" y="433"/>
                  </a:lnTo>
                  <a:lnTo>
                    <a:pt x="338" y="428"/>
                  </a:lnTo>
                  <a:lnTo>
                    <a:pt x="338" y="426"/>
                  </a:lnTo>
                  <a:lnTo>
                    <a:pt x="336" y="421"/>
                  </a:lnTo>
                  <a:lnTo>
                    <a:pt x="334" y="419"/>
                  </a:lnTo>
                  <a:lnTo>
                    <a:pt x="329" y="419"/>
                  </a:lnTo>
                  <a:lnTo>
                    <a:pt x="326" y="419"/>
                  </a:lnTo>
                  <a:lnTo>
                    <a:pt x="322" y="419"/>
                  </a:lnTo>
                  <a:lnTo>
                    <a:pt x="300" y="414"/>
                  </a:lnTo>
                  <a:lnTo>
                    <a:pt x="296" y="414"/>
                  </a:lnTo>
                  <a:lnTo>
                    <a:pt x="293" y="414"/>
                  </a:lnTo>
                  <a:lnTo>
                    <a:pt x="286" y="414"/>
                  </a:lnTo>
                  <a:lnTo>
                    <a:pt x="277" y="414"/>
                  </a:lnTo>
                  <a:lnTo>
                    <a:pt x="272" y="412"/>
                  </a:lnTo>
                  <a:lnTo>
                    <a:pt x="270" y="410"/>
                  </a:lnTo>
                  <a:lnTo>
                    <a:pt x="267" y="407"/>
                  </a:lnTo>
                  <a:lnTo>
                    <a:pt x="267" y="405"/>
                  </a:lnTo>
                  <a:lnTo>
                    <a:pt x="267" y="398"/>
                  </a:lnTo>
                  <a:lnTo>
                    <a:pt x="267" y="395"/>
                  </a:lnTo>
                  <a:lnTo>
                    <a:pt x="270" y="388"/>
                  </a:lnTo>
                  <a:lnTo>
                    <a:pt x="270" y="386"/>
                  </a:lnTo>
                  <a:lnTo>
                    <a:pt x="270" y="381"/>
                  </a:lnTo>
                  <a:lnTo>
                    <a:pt x="267" y="381"/>
                  </a:lnTo>
                  <a:lnTo>
                    <a:pt x="265" y="381"/>
                  </a:lnTo>
                  <a:lnTo>
                    <a:pt x="263" y="383"/>
                  </a:lnTo>
                  <a:lnTo>
                    <a:pt x="260" y="388"/>
                  </a:lnTo>
                  <a:lnTo>
                    <a:pt x="255" y="391"/>
                  </a:lnTo>
                  <a:lnTo>
                    <a:pt x="251" y="391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13" y="395"/>
                  </a:lnTo>
                  <a:lnTo>
                    <a:pt x="208" y="398"/>
                  </a:lnTo>
                  <a:lnTo>
                    <a:pt x="201" y="402"/>
                  </a:lnTo>
                  <a:lnTo>
                    <a:pt x="196" y="405"/>
                  </a:lnTo>
                  <a:lnTo>
                    <a:pt x="194" y="405"/>
                  </a:lnTo>
                  <a:lnTo>
                    <a:pt x="184" y="407"/>
                  </a:lnTo>
                  <a:lnTo>
                    <a:pt x="182" y="407"/>
                  </a:lnTo>
                  <a:lnTo>
                    <a:pt x="180" y="410"/>
                  </a:lnTo>
                  <a:lnTo>
                    <a:pt x="175" y="414"/>
                  </a:lnTo>
                  <a:lnTo>
                    <a:pt x="170" y="417"/>
                  </a:lnTo>
                  <a:lnTo>
                    <a:pt x="168" y="417"/>
                  </a:lnTo>
                  <a:lnTo>
                    <a:pt x="166" y="417"/>
                  </a:lnTo>
                  <a:lnTo>
                    <a:pt x="161" y="414"/>
                  </a:lnTo>
                  <a:lnTo>
                    <a:pt x="161" y="412"/>
                  </a:lnTo>
                  <a:lnTo>
                    <a:pt x="151" y="393"/>
                  </a:lnTo>
                  <a:lnTo>
                    <a:pt x="151" y="391"/>
                  </a:lnTo>
                  <a:lnTo>
                    <a:pt x="149" y="386"/>
                  </a:lnTo>
                  <a:lnTo>
                    <a:pt x="144" y="383"/>
                  </a:lnTo>
                  <a:lnTo>
                    <a:pt x="139" y="381"/>
                  </a:lnTo>
                  <a:lnTo>
                    <a:pt x="137" y="381"/>
                  </a:lnTo>
                  <a:lnTo>
                    <a:pt x="130" y="381"/>
                  </a:lnTo>
                  <a:lnTo>
                    <a:pt x="121" y="381"/>
                  </a:lnTo>
                  <a:lnTo>
                    <a:pt x="111" y="381"/>
                  </a:lnTo>
                  <a:lnTo>
                    <a:pt x="113" y="402"/>
                  </a:lnTo>
                  <a:lnTo>
                    <a:pt x="116" y="412"/>
                  </a:lnTo>
                  <a:lnTo>
                    <a:pt x="121" y="417"/>
                  </a:lnTo>
                  <a:lnTo>
                    <a:pt x="123" y="419"/>
                  </a:lnTo>
                  <a:lnTo>
                    <a:pt x="123" y="421"/>
                  </a:lnTo>
                  <a:lnTo>
                    <a:pt x="123" y="421"/>
                  </a:lnTo>
                  <a:lnTo>
                    <a:pt x="123" y="424"/>
                  </a:lnTo>
                  <a:lnTo>
                    <a:pt x="123" y="428"/>
                  </a:lnTo>
                  <a:lnTo>
                    <a:pt x="125" y="428"/>
                  </a:lnTo>
                  <a:lnTo>
                    <a:pt x="125" y="431"/>
                  </a:lnTo>
                  <a:lnTo>
                    <a:pt x="130" y="433"/>
                  </a:lnTo>
                  <a:lnTo>
                    <a:pt x="132" y="436"/>
                  </a:lnTo>
                  <a:lnTo>
                    <a:pt x="135" y="438"/>
                  </a:lnTo>
                  <a:lnTo>
                    <a:pt x="135" y="440"/>
                  </a:lnTo>
                  <a:lnTo>
                    <a:pt x="137" y="452"/>
                  </a:lnTo>
                  <a:lnTo>
                    <a:pt x="137" y="454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5" y="464"/>
                  </a:lnTo>
                  <a:lnTo>
                    <a:pt x="135" y="466"/>
                  </a:lnTo>
                  <a:lnTo>
                    <a:pt x="135" y="466"/>
                  </a:lnTo>
                  <a:lnTo>
                    <a:pt x="137" y="481"/>
                  </a:lnTo>
                  <a:lnTo>
                    <a:pt x="139" y="483"/>
                  </a:lnTo>
                  <a:lnTo>
                    <a:pt x="139" y="483"/>
                  </a:lnTo>
                  <a:lnTo>
                    <a:pt x="142" y="483"/>
                  </a:lnTo>
                  <a:lnTo>
                    <a:pt x="144" y="483"/>
                  </a:lnTo>
                  <a:lnTo>
                    <a:pt x="144" y="481"/>
                  </a:lnTo>
                  <a:lnTo>
                    <a:pt x="147" y="481"/>
                  </a:lnTo>
                  <a:lnTo>
                    <a:pt x="149" y="481"/>
                  </a:lnTo>
                  <a:lnTo>
                    <a:pt x="151" y="481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70" y="502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4"/>
                  </a:lnTo>
                  <a:lnTo>
                    <a:pt x="177" y="514"/>
                  </a:lnTo>
                  <a:lnTo>
                    <a:pt x="177" y="516"/>
                  </a:lnTo>
                  <a:lnTo>
                    <a:pt x="177" y="516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5" y="518"/>
                  </a:lnTo>
                  <a:lnTo>
                    <a:pt x="175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21"/>
                  </a:lnTo>
                  <a:lnTo>
                    <a:pt x="170" y="523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3"/>
                  </a:lnTo>
                  <a:lnTo>
                    <a:pt x="170" y="533"/>
                  </a:lnTo>
                  <a:lnTo>
                    <a:pt x="168" y="537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1" y="542"/>
                  </a:lnTo>
                  <a:lnTo>
                    <a:pt x="158" y="544"/>
                  </a:lnTo>
                  <a:lnTo>
                    <a:pt x="158" y="547"/>
                  </a:lnTo>
                  <a:lnTo>
                    <a:pt x="156" y="549"/>
                  </a:lnTo>
                  <a:lnTo>
                    <a:pt x="147" y="554"/>
                  </a:lnTo>
                  <a:lnTo>
                    <a:pt x="144" y="556"/>
                  </a:lnTo>
                  <a:lnTo>
                    <a:pt x="132" y="566"/>
                  </a:lnTo>
                  <a:lnTo>
                    <a:pt x="123" y="570"/>
                  </a:lnTo>
                  <a:lnTo>
                    <a:pt x="121" y="575"/>
                  </a:lnTo>
                  <a:lnTo>
                    <a:pt x="118" y="578"/>
                  </a:lnTo>
                  <a:lnTo>
                    <a:pt x="118" y="580"/>
                  </a:lnTo>
                  <a:lnTo>
                    <a:pt x="118" y="585"/>
                  </a:lnTo>
                  <a:lnTo>
                    <a:pt x="118" y="587"/>
                  </a:lnTo>
                  <a:lnTo>
                    <a:pt x="121" y="589"/>
                  </a:lnTo>
                  <a:lnTo>
                    <a:pt x="121" y="599"/>
                  </a:lnTo>
                  <a:lnTo>
                    <a:pt x="123" y="601"/>
                  </a:lnTo>
                  <a:lnTo>
                    <a:pt x="123" y="604"/>
                  </a:lnTo>
                  <a:lnTo>
                    <a:pt x="121" y="608"/>
                  </a:lnTo>
                  <a:lnTo>
                    <a:pt x="118" y="620"/>
                  </a:lnTo>
                  <a:lnTo>
                    <a:pt x="113" y="632"/>
                  </a:lnTo>
                  <a:lnTo>
                    <a:pt x="113" y="634"/>
                  </a:lnTo>
                  <a:lnTo>
                    <a:pt x="113" y="637"/>
                  </a:lnTo>
                  <a:lnTo>
                    <a:pt x="113" y="637"/>
                  </a:lnTo>
                  <a:lnTo>
                    <a:pt x="113" y="639"/>
                  </a:lnTo>
                  <a:lnTo>
                    <a:pt x="113" y="641"/>
                  </a:lnTo>
                  <a:lnTo>
                    <a:pt x="113" y="644"/>
                  </a:lnTo>
                  <a:lnTo>
                    <a:pt x="113" y="649"/>
                  </a:lnTo>
                  <a:lnTo>
                    <a:pt x="111" y="651"/>
                  </a:lnTo>
                  <a:lnTo>
                    <a:pt x="111" y="653"/>
                  </a:lnTo>
                  <a:lnTo>
                    <a:pt x="111" y="653"/>
                  </a:lnTo>
                  <a:lnTo>
                    <a:pt x="109" y="653"/>
                  </a:lnTo>
                  <a:lnTo>
                    <a:pt x="106" y="651"/>
                  </a:lnTo>
                  <a:lnTo>
                    <a:pt x="106" y="651"/>
                  </a:lnTo>
                  <a:lnTo>
                    <a:pt x="104" y="651"/>
                  </a:lnTo>
                  <a:lnTo>
                    <a:pt x="102" y="649"/>
                  </a:lnTo>
                  <a:lnTo>
                    <a:pt x="92" y="646"/>
                  </a:lnTo>
                  <a:lnTo>
                    <a:pt x="90" y="646"/>
                  </a:lnTo>
                  <a:lnTo>
                    <a:pt x="87" y="646"/>
                  </a:lnTo>
                  <a:lnTo>
                    <a:pt x="87" y="646"/>
                  </a:lnTo>
                  <a:lnTo>
                    <a:pt x="78" y="649"/>
                  </a:lnTo>
                  <a:lnTo>
                    <a:pt x="71" y="656"/>
                  </a:lnTo>
                  <a:lnTo>
                    <a:pt x="64" y="667"/>
                  </a:lnTo>
                  <a:lnTo>
                    <a:pt x="64" y="670"/>
                  </a:lnTo>
                  <a:lnTo>
                    <a:pt x="61" y="675"/>
                  </a:lnTo>
                  <a:lnTo>
                    <a:pt x="61" y="677"/>
                  </a:lnTo>
                  <a:lnTo>
                    <a:pt x="59" y="682"/>
                  </a:lnTo>
                  <a:lnTo>
                    <a:pt x="59" y="684"/>
                  </a:lnTo>
                  <a:lnTo>
                    <a:pt x="59" y="686"/>
                  </a:lnTo>
                  <a:lnTo>
                    <a:pt x="59" y="686"/>
                  </a:lnTo>
                  <a:lnTo>
                    <a:pt x="61" y="686"/>
                  </a:lnTo>
                  <a:lnTo>
                    <a:pt x="61" y="689"/>
                  </a:lnTo>
                  <a:lnTo>
                    <a:pt x="64" y="689"/>
                  </a:lnTo>
                  <a:lnTo>
                    <a:pt x="66" y="689"/>
                  </a:lnTo>
                  <a:lnTo>
                    <a:pt x="69" y="689"/>
                  </a:lnTo>
                  <a:lnTo>
                    <a:pt x="69" y="689"/>
                  </a:lnTo>
                  <a:lnTo>
                    <a:pt x="69" y="691"/>
                  </a:lnTo>
                  <a:lnTo>
                    <a:pt x="69" y="696"/>
                  </a:lnTo>
                  <a:lnTo>
                    <a:pt x="66" y="701"/>
                  </a:lnTo>
                  <a:lnTo>
                    <a:pt x="66" y="701"/>
                  </a:lnTo>
                  <a:lnTo>
                    <a:pt x="64" y="701"/>
                  </a:lnTo>
                  <a:lnTo>
                    <a:pt x="59" y="703"/>
                  </a:lnTo>
                  <a:lnTo>
                    <a:pt x="57" y="703"/>
                  </a:lnTo>
                  <a:lnTo>
                    <a:pt x="54" y="703"/>
                  </a:lnTo>
                  <a:lnTo>
                    <a:pt x="54" y="705"/>
                  </a:lnTo>
                  <a:lnTo>
                    <a:pt x="54" y="708"/>
                  </a:lnTo>
                  <a:lnTo>
                    <a:pt x="52" y="710"/>
                  </a:lnTo>
                  <a:lnTo>
                    <a:pt x="52" y="712"/>
                  </a:lnTo>
                  <a:lnTo>
                    <a:pt x="52" y="712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33" y="727"/>
                  </a:lnTo>
                  <a:lnTo>
                    <a:pt x="28" y="729"/>
                  </a:lnTo>
                  <a:lnTo>
                    <a:pt x="24" y="731"/>
                  </a:lnTo>
                  <a:lnTo>
                    <a:pt x="16" y="734"/>
                  </a:lnTo>
                  <a:lnTo>
                    <a:pt x="14" y="736"/>
                  </a:lnTo>
                  <a:lnTo>
                    <a:pt x="12" y="739"/>
                  </a:lnTo>
                  <a:lnTo>
                    <a:pt x="9" y="741"/>
                  </a:lnTo>
                  <a:lnTo>
                    <a:pt x="7" y="741"/>
                  </a:lnTo>
                  <a:lnTo>
                    <a:pt x="7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3"/>
                  </a:lnTo>
                  <a:lnTo>
                    <a:pt x="5" y="748"/>
                  </a:lnTo>
                  <a:lnTo>
                    <a:pt x="0" y="755"/>
                  </a:lnTo>
                  <a:lnTo>
                    <a:pt x="90" y="753"/>
                  </a:lnTo>
                  <a:lnTo>
                    <a:pt x="104" y="755"/>
                  </a:lnTo>
                  <a:lnTo>
                    <a:pt x="113" y="760"/>
                  </a:lnTo>
                  <a:lnTo>
                    <a:pt x="113" y="767"/>
                  </a:lnTo>
                  <a:lnTo>
                    <a:pt x="111" y="776"/>
                  </a:lnTo>
                  <a:lnTo>
                    <a:pt x="109" y="783"/>
                  </a:lnTo>
                  <a:lnTo>
                    <a:pt x="109" y="788"/>
                  </a:lnTo>
                  <a:lnTo>
                    <a:pt x="118" y="791"/>
                  </a:lnTo>
                  <a:lnTo>
                    <a:pt x="130" y="793"/>
                  </a:lnTo>
                  <a:lnTo>
                    <a:pt x="175" y="793"/>
                  </a:lnTo>
                  <a:lnTo>
                    <a:pt x="187" y="788"/>
                  </a:lnTo>
                  <a:lnTo>
                    <a:pt x="180" y="781"/>
                  </a:lnTo>
                  <a:lnTo>
                    <a:pt x="168" y="774"/>
                  </a:lnTo>
                  <a:lnTo>
                    <a:pt x="161" y="767"/>
                  </a:lnTo>
                  <a:lnTo>
                    <a:pt x="156" y="753"/>
                  </a:lnTo>
                  <a:lnTo>
                    <a:pt x="154" y="722"/>
                  </a:lnTo>
                  <a:lnTo>
                    <a:pt x="151" y="717"/>
                  </a:lnTo>
                  <a:lnTo>
                    <a:pt x="142" y="703"/>
                  </a:lnTo>
                  <a:lnTo>
                    <a:pt x="142" y="701"/>
                  </a:lnTo>
                  <a:lnTo>
                    <a:pt x="147" y="703"/>
                  </a:lnTo>
                  <a:lnTo>
                    <a:pt x="151" y="710"/>
                  </a:lnTo>
                  <a:lnTo>
                    <a:pt x="156" y="717"/>
                  </a:lnTo>
                  <a:lnTo>
                    <a:pt x="158" y="722"/>
                  </a:lnTo>
                  <a:lnTo>
                    <a:pt x="158" y="729"/>
                  </a:lnTo>
                  <a:lnTo>
                    <a:pt x="158" y="755"/>
                  </a:lnTo>
                  <a:lnTo>
                    <a:pt x="166" y="767"/>
                  </a:lnTo>
                  <a:lnTo>
                    <a:pt x="175" y="776"/>
                  </a:lnTo>
                  <a:lnTo>
                    <a:pt x="189" y="781"/>
                  </a:lnTo>
                  <a:lnTo>
                    <a:pt x="201" y="786"/>
                  </a:lnTo>
                  <a:lnTo>
                    <a:pt x="199" y="779"/>
                  </a:lnTo>
                  <a:lnTo>
                    <a:pt x="196" y="776"/>
                  </a:lnTo>
                  <a:lnTo>
                    <a:pt x="194" y="774"/>
                  </a:lnTo>
                  <a:lnTo>
                    <a:pt x="196" y="767"/>
                  </a:lnTo>
                  <a:lnTo>
                    <a:pt x="199" y="765"/>
                  </a:lnTo>
                  <a:lnTo>
                    <a:pt x="206" y="762"/>
                  </a:lnTo>
                  <a:lnTo>
                    <a:pt x="210" y="760"/>
                  </a:lnTo>
                  <a:lnTo>
                    <a:pt x="218" y="755"/>
                  </a:lnTo>
                  <a:lnTo>
                    <a:pt x="234" y="765"/>
                  </a:lnTo>
                  <a:lnTo>
                    <a:pt x="241" y="762"/>
                  </a:lnTo>
                  <a:lnTo>
                    <a:pt x="248" y="762"/>
                  </a:lnTo>
                  <a:lnTo>
                    <a:pt x="255" y="757"/>
                  </a:lnTo>
                  <a:lnTo>
                    <a:pt x="258" y="748"/>
                  </a:lnTo>
                  <a:lnTo>
                    <a:pt x="253" y="739"/>
                  </a:lnTo>
                  <a:lnTo>
                    <a:pt x="248" y="734"/>
                  </a:lnTo>
                  <a:lnTo>
                    <a:pt x="246" y="731"/>
                  </a:lnTo>
                  <a:lnTo>
                    <a:pt x="241" y="729"/>
                  </a:lnTo>
                  <a:lnTo>
                    <a:pt x="241" y="722"/>
                  </a:lnTo>
                  <a:lnTo>
                    <a:pt x="241" y="717"/>
                  </a:lnTo>
                  <a:lnTo>
                    <a:pt x="241" y="712"/>
                  </a:lnTo>
                  <a:lnTo>
                    <a:pt x="244" y="705"/>
                  </a:lnTo>
                  <a:lnTo>
                    <a:pt x="246" y="703"/>
                  </a:lnTo>
                  <a:lnTo>
                    <a:pt x="246" y="703"/>
                  </a:lnTo>
                  <a:lnTo>
                    <a:pt x="253" y="710"/>
                  </a:lnTo>
                  <a:lnTo>
                    <a:pt x="253" y="710"/>
                  </a:lnTo>
                  <a:lnTo>
                    <a:pt x="260" y="710"/>
                  </a:lnTo>
                  <a:lnTo>
                    <a:pt x="263" y="710"/>
                  </a:lnTo>
                  <a:lnTo>
                    <a:pt x="270" y="712"/>
                  </a:lnTo>
                  <a:lnTo>
                    <a:pt x="272" y="715"/>
                  </a:lnTo>
                  <a:lnTo>
                    <a:pt x="272" y="717"/>
                  </a:lnTo>
                  <a:lnTo>
                    <a:pt x="274" y="724"/>
                  </a:lnTo>
                  <a:lnTo>
                    <a:pt x="281" y="731"/>
                  </a:lnTo>
                  <a:lnTo>
                    <a:pt x="289" y="734"/>
                  </a:lnTo>
                  <a:lnTo>
                    <a:pt x="298" y="729"/>
                  </a:lnTo>
                  <a:lnTo>
                    <a:pt x="307" y="722"/>
                  </a:lnTo>
                  <a:lnTo>
                    <a:pt x="307" y="731"/>
                  </a:lnTo>
                  <a:lnTo>
                    <a:pt x="305" y="743"/>
                  </a:lnTo>
                  <a:lnTo>
                    <a:pt x="298" y="750"/>
                  </a:lnTo>
                  <a:lnTo>
                    <a:pt x="293" y="755"/>
                  </a:lnTo>
                  <a:lnTo>
                    <a:pt x="284" y="760"/>
                  </a:lnTo>
                  <a:lnTo>
                    <a:pt x="258" y="760"/>
                  </a:lnTo>
                  <a:lnTo>
                    <a:pt x="248" y="767"/>
                  </a:lnTo>
                  <a:lnTo>
                    <a:pt x="244" y="776"/>
                  </a:lnTo>
                  <a:lnTo>
                    <a:pt x="246" y="786"/>
                  </a:lnTo>
                  <a:lnTo>
                    <a:pt x="255" y="793"/>
                  </a:lnTo>
                  <a:lnTo>
                    <a:pt x="263" y="795"/>
                  </a:lnTo>
                  <a:lnTo>
                    <a:pt x="281" y="793"/>
                  </a:lnTo>
                  <a:lnTo>
                    <a:pt x="286" y="791"/>
                  </a:lnTo>
                  <a:lnTo>
                    <a:pt x="300" y="793"/>
                  </a:lnTo>
                  <a:lnTo>
                    <a:pt x="341" y="781"/>
                  </a:lnTo>
                  <a:lnTo>
                    <a:pt x="350" y="786"/>
                  </a:lnTo>
                  <a:lnTo>
                    <a:pt x="352" y="807"/>
                  </a:lnTo>
                  <a:lnTo>
                    <a:pt x="352" y="810"/>
                  </a:lnTo>
                  <a:lnTo>
                    <a:pt x="355" y="812"/>
                  </a:lnTo>
                  <a:lnTo>
                    <a:pt x="357" y="814"/>
                  </a:lnTo>
                  <a:lnTo>
                    <a:pt x="360" y="812"/>
                  </a:lnTo>
                  <a:lnTo>
                    <a:pt x="360" y="817"/>
                  </a:lnTo>
                  <a:lnTo>
                    <a:pt x="357" y="819"/>
                  </a:lnTo>
                  <a:lnTo>
                    <a:pt x="355" y="826"/>
                  </a:lnTo>
                  <a:lnTo>
                    <a:pt x="355" y="831"/>
                  </a:lnTo>
                  <a:lnTo>
                    <a:pt x="352" y="836"/>
                  </a:lnTo>
                  <a:lnTo>
                    <a:pt x="355" y="840"/>
                  </a:lnTo>
                  <a:lnTo>
                    <a:pt x="360" y="840"/>
                  </a:lnTo>
                  <a:lnTo>
                    <a:pt x="369" y="840"/>
                  </a:lnTo>
                  <a:lnTo>
                    <a:pt x="374" y="840"/>
                  </a:lnTo>
                  <a:lnTo>
                    <a:pt x="378" y="840"/>
                  </a:lnTo>
                  <a:lnTo>
                    <a:pt x="386" y="838"/>
                  </a:lnTo>
                  <a:lnTo>
                    <a:pt x="393" y="838"/>
                  </a:lnTo>
                  <a:lnTo>
                    <a:pt x="397" y="840"/>
                  </a:lnTo>
                  <a:lnTo>
                    <a:pt x="397" y="843"/>
                  </a:lnTo>
                  <a:lnTo>
                    <a:pt x="402" y="843"/>
                  </a:lnTo>
                  <a:lnTo>
                    <a:pt x="407" y="840"/>
                  </a:lnTo>
                  <a:lnTo>
                    <a:pt x="412" y="836"/>
                  </a:lnTo>
                  <a:lnTo>
                    <a:pt x="414" y="836"/>
                  </a:lnTo>
                  <a:lnTo>
                    <a:pt x="421" y="845"/>
                  </a:lnTo>
                  <a:lnTo>
                    <a:pt x="426" y="847"/>
                  </a:lnTo>
                  <a:lnTo>
                    <a:pt x="428" y="850"/>
                  </a:lnTo>
                  <a:lnTo>
                    <a:pt x="431" y="850"/>
                  </a:lnTo>
                  <a:lnTo>
                    <a:pt x="433" y="852"/>
                  </a:lnTo>
                  <a:lnTo>
                    <a:pt x="435" y="852"/>
                  </a:lnTo>
                  <a:lnTo>
                    <a:pt x="438" y="850"/>
                  </a:lnTo>
                  <a:lnTo>
                    <a:pt x="438" y="850"/>
                  </a:lnTo>
                  <a:lnTo>
                    <a:pt x="438" y="847"/>
                  </a:lnTo>
                  <a:lnTo>
                    <a:pt x="438" y="845"/>
                  </a:lnTo>
                  <a:lnTo>
                    <a:pt x="454" y="845"/>
                  </a:lnTo>
                  <a:lnTo>
                    <a:pt x="461" y="847"/>
                  </a:lnTo>
                  <a:lnTo>
                    <a:pt x="459" y="854"/>
                  </a:lnTo>
                  <a:lnTo>
                    <a:pt x="471" y="862"/>
                  </a:lnTo>
                  <a:lnTo>
                    <a:pt x="478" y="864"/>
                  </a:lnTo>
                  <a:lnTo>
                    <a:pt x="485" y="864"/>
                  </a:lnTo>
                  <a:lnTo>
                    <a:pt x="487" y="864"/>
                  </a:lnTo>
                  <a:lnTo>
                    <a:pt x="490" y="871"/>
                  </a:lnTo>
                  <a:lnTo>
                    <a:pt x="492" y="871"/>
                  </a:lnTo>
                  <a:lnTo>
                    <a:pt x="497" y="871"/>
                  </a:lnTo>
                  <a:lnTo>
                    <a:pt x="499" y="871"/>
                  </a:lnTo>
                  <a:lnTo>
                    <a:pt x="501" y="873"/>
                  </a:lnTo>
                  <a:lnTo>
                    <a:pt x="492" y="878"/>
                  </a:lnTo>
                  <a:lnTo>
                    <a:pt x="490" y="883"/>
                  </a:lnTo>
                  <a:lnTo>
                    <a:pt x="492" y="890"/>
                  </a:lnTo>
                  <a:lnTo>
                    <a:pt x="494" y="890"/>
                  </a:lnTo>
                  <a:lnTo>
                    <a:pt x="511" y="897"/>
                  </a:lnTo>
                  <a:lnTo>
                    <a:pt x="518" y="897"/>
                  </a:lnTo>
                  <a:lnTo>
                    <a:pt x="520" y="895"/>
                  </a:lnTo>
                  <a:lnTo>
                    <a:pt x="520" y="888"/>
                  </a:lnTo>
                  <a:lnTo>
                    <a:pt x="523" y="885"/>
                  </a:lnTo>
                  <a:lnTo>
                    <a:pt x="528" y="885"/>
                  </a:lnTo>
                  <a:lnTo>
                    <a:pt x="539" y="885"/>
                  </a:lnTo>
                  <a:lnTo>
                    <a:pt x="539" y="883"/>
                  </a:lnTo>
                  <a:lnTo>
                    <a:pt x="532" y="881"/>
                  </a:lnTo>
                  <a:lnTo>
                    <a:pt x="525" y="873"/>
                  </a:lnTo>
                  <a:lnTo>
                    <a:pt x="520" y="871"/>
                  </a:lnTo>
                  <a:lnTo>
                    <a:pt x="530" y="866"/>
                  </a:lnTo>
                  <a:lnTo>
                    <a:pt x="535" y="864"/>
                  </a:lnTo>
                  <a:lnTo>
                    <a:pt x="539" y="864"/>
                  </a:lnTo>
                  <a:lnTo>
                    <a:pt x="539" y="866"/>
                  </a:lnTo>
                  <a:lnTo>
                    <a:pt x="537" y="871"/>
                  </a:lnTo>
                  <a:lnTo>
                    <a:pt x="537" y="873"/>
                  </a:lnTo>
                  <a:lnTo>
                    <a:pt x="544" y="871"/>
                  </a:lnTo>
                  <a:lnTo>
                    <a:pt x="554" y="869"/>
                  </a:lnTo>
                  <a:lnTo>
                    <a:pt x="563" y="871"/>
                  </a:lnTo>
                  <a:lnTo>
                    <a:pt x="570" y="873"/>
                  </a:lnTo>
                  <a:lnTo>
                    <a:pt x="572" y="876"/>
                  </a:lnTo>
                  <a:lnTo>
                    <a:pt x="594" y="876"/>
                  </a:lnTo>
                  <a:lnTo>
                    <a:pt x="598" y="876"/>
                  </a:lnTo>
                  <a:lnTo>
                    <a:pt x="598" y="881"/>
                  </a:lnTo>
                  <a:lnTo>
                    <a:pt x="596" y="888"/>
                  </a:lnTo>
                  <a:lnTo>
                    <a:pt x="594" y="890"/>
                  </a:lnTo>
                  <a:lnTo>
                    <a:pt x="584" y="890"/>
                  </a:lnTo>
                  <a:lnTo>
                    <a:pt x="584" y="895"/>
                  </a:lnTo>
                  <a:lnTo>
                    <a:pt x="589" y="895"/>
                  </a:lnTo>
                  <a:lnTo>
                    <a:pt x="610" y="892"/>
                  </a:lnTo>
                  <a:lnTo>
                    <a:pt x="615" y="890"/>
                  </a:lnTo>
                  <a:lnTo>
                    <a:pt x="615" y="888"/>
                  </a:lnTo>
                  <a:lnTo>
                    <a:pt x="613" y="888"/>
                  </a:lnTo>
                  <a:lnTo>
                    <a:pt x="610" y="888"/>
                  </a:lnTo>
                  <a:lnTo>
                    <a:pt x="608" y="885"/>
                  </a:lnTo>
                  <a:lnTo>
                    <a:pt x="610" y="878"/>
                  </a:lnTo>
                  <a:lnTo>
                    <a:pt x="610" y="869"/>
                  </a:lnTo>
                  <a:lnTo>
                    <a:pt x="610" y="864"/>
                  </a:lnTo>
                  <a:lnTo>
                    <a:pt x="617" y="859"/>
                  </a:lnTo>
                  <a:lnTo>
                    <a:pt x="622" y="857"/>
                  </a:lnTo>
                  <a:lnTo>
                    <a:pt x="643" y="857"/>
                  </a:lnTo>
                  <a:lnTo>
                    <a:pt x="646" y="857"/>
                  </a:lnTo>
                  <a:lnTo>
                    <a:pt x="651" y="859"/>
                  </a:lnTo>
                  <a:lnTo>
                    <a:pt x="653" y="859"/>
                  </a:lnTo>
                  <a:lnTo>
                    <a:pt x="658" y="862"/>
                  </a:lnTo>
                  <a:lnTo>
                    <a:pt x="658" y="864"/>
                  </a:lnTo>
                  <a:lnTo>
                    <a:pt x="660" y="869"/>
                  </a:lnTo>
                  <a:lnTo>
                    <a:pt x="660" y="871"/>
                  </a:lnTo>
                  <a:lnTo>
                    <a:pt x="672" y="869"/>
                  </a:lnTo>
                  <a:lnTo>
                    <a:pt x="674" y="866"/>
                  </a:lnTo>
                  <a:lnTo>
                    <a:pt x="669" y="862"/>
                  </a:lnTo>
                  <a:lnTo>
                    <a:pt x="669" y="857"/>
                  </a:lnTo>
                  <a:lnTo>
                    <a:pt x="669" y="854"/>
                  </a:lnTo>
                  <a:lnTo>
                    <a:pt x="669" y="852"/>
                  </a:lnTo>
                  <a:lnTo>
                    <a:pt x="672" y="845"/>
                  </a:lnTo>
                  <a:lnTo>
                    <a:pt x="674" y="843"/>
                  </a:lnTo>
                  <a:lnTo>
                    <a:pt x="684" y="843"/>
                  </a:lnTo>
                  <a:lnTo>
                    <a:pt x="691" y="838"/>
                  </a:lnTo>
                  <a:lnTo>
                    <a:pt x="698" y="836"/>
                  </a:lnTo>
                  <a:lnTo>
                    <a:pt x="700" y="836"/>
                  </a:lnTo>
                  <a:lnTo>
                    <a:pt x="707" y="836"/>
                  </a:lnTo>
                  <a:lnTo>
                    <a:pt x="712" y="833"/>
                  </a:lnTo>
                  <a:lnTo>
                    <a:pt x="717" y="831"/>
                  </a:lnTo>
                  <a:lnTo>
                    <a:pt x="722" y="824"/>
                  </a:lnTo>
                  <a:lnTo>
                    <a:pt x="726" y="821"/>
                  </a:lnTo>
                  <a:lnTo>
                    <a:pt x="733" y="821"/>
                  </a:lnTo>
                  <a:lnTo>
                    <a:pt x="738" y="824"/>
                  </a:lnTo>
                  <a:lnTo>
                    <a:pt x="740" y="826"/>
                  </a:lnTo>
                  <a:lnTo>
                    <a:pt x="740" y="828"/>
                  </a:lnTo>
                  <a:lnTo>
                    <a:pt x="743" y="831"/>
                  </a:lnTo>
                  <a:lnTo>
                    <a:pt x="745" y="831"/>
                  </a:lnTo>
                  <a:lnTo>
                    <a:pt x="750" y="828"/>
                  </a:lnTo>
                  <a:lnTo>
                    <a:pt x="755" y="828"/>
                  </a:lnTo>
                  <a:lnTo>
                    <a:pt x="752" y="821"/>
                  </a:lnTo>
                  <a:lnTo>
                    <a:pt x="764" y="810"/>
                  </a:lnTo>
                  <a:lnTo>
                    <a:pt x="766" y="807"/>
                  </a:lnTo>
                  <a:lnTo>
                    <a:pt x="764" y="807"/>
                  </a:lnTo>
                  <a:lnTo>
                    <a:pt x="764" y="805"/>
                  </a:lnTo>
                  <a:lnTo>
                    <a:pt x="762" y="802"/>
                  </a:lnTo>
                  <a:lnTo>
                    <a:pt x="762" y="800"/>
                  </a:lnTo>
                  <a:lnTo>
                    <a:pt x="762" y="798"/>
                  </a:lnTo>
                  <a:lnTo>
                    <a:pt x="762" y="795"/>
                  </a:lnTo>
                  <a:lnTo>
                    <a:pt x="764" y="793"/>
                  </a:lnTo>
                  <a:lnTo>
                    <a:pt x="764" y="791"/>
                  </a:lnTo>
                  <a:lnTo>
                    <a:pt x="766" y="783"/>
                  </a:lnTo>
                  <a:lnTo>
                    <a:pt x="766" y="781"/>
                  </a:lnTo>
                  <a:lnTo>
                    <a:pt x="736" y="786"/>
                  </a:lnTo>
                  <a:lnTo>
                    <a:pt x="733" y="786"/>
                  </a:lnTo>
                  <a:lnTo>
                    <a:pt x="733" y="781"/>
                  </a:lnTo>
                  <a:lnTo>
                    <a:pt x="738" y="776"/>
                  </a:lnTo>
                  <a:lnTo>
                    <a:pt x="748" y="772"/>
                  </a:lnTo>
                  <a:lnTo>
                    <a:pt x="752" y="772"/>
                  </a:lnTo>
                  <a:lnTo>
                    <a:pt x="757" y="767"/>
                  </a:lnTo>
                  <a:lnTo>
                    <a:pt x="757" y="762"/>
                  </a:lnTo>
                  <a:lnTo>
                    <a:pt x="759" y="757"/>
                  </a:lnTo>
                  <a:lnTo>
                    <a:pt x="764" y="753"/>
                  </a:lnTo>
                  <a:lnTo>
                    <a:pt x="769" y="750"/>
                  </a:lnTo>
                  <a:lnTo>
                    <a:pt x="771" y="746"/>
                  </a:lnTo>
                  <a:lnTo>
                    <a:pt x="774" y="734"/>
                  </a:lnTo>
                  <a:lnTo>
                    <a:pt x="774" y="727"/>
                  </a:lnTo>
                  <a:lnTo>
                    <a:pt x="778" y="717"/>
                  </a:lnTo>
                  <a:lnTo>
                    <a:pt x="781" y="712"/>
                  </a:lnTo>
                  <a:lnTo>
                    <a:pt x="788" y="717"/>
                  </a:lnTo>
                  <a:lnTo>
                    <a:pt x="795" y="720"/>
                  </a:lnTo>
                  <a:lnTo>
                    <a:pt x="811" y="717"/>
                  </a:lnTo>
                  <a:lnTo>
                    <a:pt x="811" y="715"/>
                  </a:lnTo>
                  <a:lnTo>
                    <a:pt x="811" y="712"/>
                  </a:lnTo>
                  <a:lnTo>
                    <a:pt x="814" y="710"/>
                  </a:lnTo>
                  <a:lnTo>
                    <a:pt x="816" y="712"/>
                  </a:lnTo>
                  <a:lnTo>
                    <a:pt x="816" y="712"/>
                  </a:lnTo>
                  <a:lnTo>
                    <a:pt x="819" y="715"/>
                  </a:lnTo>
                  <a:lnTo>
                    <a:pt x="821" y="715"/>
                  </a:lnTo>
                  <a:lnTo>
                    <a:pt x="821" y="712"/>
                  </a:lnTo>
                  <a:lnTo>
                    <a:pt x="823" y="710"/>
                  </a:lnTo>
                  <a:lnTo>
                    <a:pt x="823" y="705"/>
                  </a:lnTo>
                  <a:lnTo>
                    <a:pt x="823" y="703"/>
                  </a:lnTo>
                  <a:lnTo>
                    <a:pt x="826" y="703"/>
                  </a:lnTo>
                  <a:lnTo>
                    <a:pt x="828" y="703"/>
                  </a:lnTo>
                  <a:lnTo>
                    <a:pt x="828" y="703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75"/>
                  </a:lnTo>
                  <a:lnTo>
                    <a:pt x="837" y="675"/>
                  </a:lnTo>
                  <a:lnTo>
                    <a:pt x="842" y="667"/>
                  </a:lnTo>
                  <a:lnTo>
                    <a:pt x="845" y="663"/>
                  </a:lnTo>
                  <a:lnTo>
                    <a:pt x="849" y="658"/>
                  </a:lnTo>
                  <a:lnTo>
                    <a:pt x="854" y="656"/>
                  </a:lnTo>
                  <a:lnTo>
                    <a:pt x="861" y="658"/>
                  </a:lnTo>
                  <a:lnTo>
                    <a:pt x="868" y="653"/>
                  </a:lnTo>
                  <a:lnTo>
                    <a:pt x="878" y="649"/>
                  </a:lnTo>
                  <a:lnTo>
                    <a:pt x="885" y="646"/>
                  </a:lnTo>
                  <a:lnTo>
                    <a:pt x="885" y="649"/>
                  </a:lnTo>
                  <a:lnTo>
                    <a:pt x="887" y="651"/>
                  </a:lnTo>
                  <a:lnTo>
                    <a:pt x="887" y="653"/>
                  </a:lnTo>
                  <a:lnTo>
                    <a:pt x="892" y="651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92" y="646"/>
                  </a:lnTo>
                  <a:lnTo>
                    <a:pt x="892" y="641"/>
                  </a:lnTo>
                  <a:lnTo>
                    <a:pt x="890" y="623"/>
                  </a:lnTo>
                  <a:lnTo>
                    <a:pt x="892" y="618"/>
                  </a:lnTo>
                  <a:lnTo>
                    <a:pt x="894" y="618"/>
                  </a:lnTo>
                  <a:lnTo>
                    <a:pt x="894" y="613"/>
                  </a:lnTo>
                  <a:lnTo>
                    <a:pt x="899" y="608"/>
                  </a:lnTo>
                  <a:lnTo>
                    <a:pt x="904" y="606"/>
                  </a:lnTo>
                  <a:lnTo>
                    <a:pt x="906" y="606"/>
                  </a:lnTo>
                  <a:lnTo>
                    <a:pt x="911" y="604"/>
                  </a:lnTo>
                  <a:lnTo>
                    <a:pt x="913" y="601"/>
                  </a:lnTo>
                  <a:lnTo>
                    <a:pt x="916" y="599"/>
                  </a:lnTo>
                  <a:lnTo>
                    <a:pt x="920" y="589"/>
                  </a:lnTo>
                  <a:lnTo>
                    <a:pt x="925" y="587"/>
                  </a:lnTo>
                  <a:lnTo>
                    <a:pt x="930" y="587"/>
                  </a:lnTo>
                  <a:lnTo>
                    <a:pt x="932" y="587"/>
                  </a:lnTo>
                  <a:lnTo>
                    <a:pt x="946" y="585"/>
                  </a:lnTo>
                  <a:lnTo>
                    <a:pt x="946" y="589"/>
                  </a:lnTo>
                  <a:lnTo>
                    <a:pt x="944" y="589"/>
                  </a:lnTo>
                  <a:lnTo>
                    <a:pt x="951" y="589"/>
                  </a:lnTo>
                  <a:lnTo>
                    <a:pt x="951" y="585"/>
                  </a:lnTo>
                  <a:lnTo>
                    <a:pt x="951" y="580"/>
                  </a:lnTo>
                  <a:lnTo>
                    <a:pt x="953" y="575"/>
                  </a:lnTo>
                  <a:lnTo>
                    <a:pt x="958" y="573"/>
                  </a:lnTo>
                  <a:lnTo>
                    <a:pt x="958" y="568"/>
                  </a:lnTo>
                  <a:lnTo>
                    <a:pt x="963" y="561"/>
                  </a:lnTo>
                  <a:lnTo>
                    <a:pt x="970" y="559"/>
                  </a:lnTo>
                  <a:lnTo>
                    <a:pt x="977" y="563"/>
                  </a:lnTo>
                  <a:lnTo>
                    <a:pt x="977" y="559"/>
                  </a:lnTo>
                  <a:lnTo>
                    <a:pt x="982" y="559"/>
                  </a:lnTo>
                  <a:lnTo>
                    <a:pt x="984" y="559"/>
                  </a:lnTo>
                  <a:lnTo>
                    <a:pt x="987" y="559"/>
                  </a:lnTo>
                  <a:lnTo>
                    <a:pt x="989" y="559"/>
                  </a:lnTo>
                  <a:lnTo>
                    <a:pt x="991" y="556"/>
                  </a:lnTo>
                  <a:lnTo>
                    <a:pt x="991" y="556"/>
                  </a:lnTo>
                  <a:lnTo>
                    <a:pt x="989" y="549"/>
                  </a:lnTo>
                  <a:lnTo>
                    <a:pt x="989" y="549"/>
                  </a:lnTo>
                  <a:lnTo>
                    <a:pt x="991" y="547"/>
                  </a:lnTo>
                  <a:lnTo>
                    <a:pt x="991" y="547"/>
                  </a:lnTo>
                  <a:lnTo>
                    <a:pt x="994" y="547"/>
                  </a:lnTo>
                  <a:lnTo>
                    <a:pt x="998" y="544"/>
                  </a:lnTo>
                  <a:lnTo>
                    <a:pt x="989" y="525"/>
                  </a:lnTo>
                  <a:lnTo>
                    <a:pt x="987" y="514"/>
                  </a:lnTo>
                  <a:lnTo>
                    <a:pt x="991" y="504"/>
                  </a:lnTo>
                  <a:lnTo>
                    <a:pt x="1003" y="488"/>
                  </a:lnTo>
                  <a:lnTo>
                    <a:pt x="1008" y="478"/>
                  </a:lnTo>
                  <a:lnTo>
                    <a:pt x="1022" y="464"/>
                  </a:lnTo>
                  <a:lnTo>
                    <a:pt x="1029" y="454"/>
                  </a:lnTo>
                  <a:lnTo>
                    <a:pt x="1031" y="450"/>
                  </a:lnTo>
                  <a:lnTo>
                    <a:pt x="1031" y="440"/>
                  </a:lnTo>
                  <a:lnTo>
                    <a:pt x="1034" y="436"/>
                  </a:lnTo>
                  <a:lnTo>
                    <a:pt x="1036" y="431"/>
                  </a:lnTo>
                  <a:lnTo>
                    <a:pt x="1041" y="426"/>
                  </a:lnTo>
                  <a:lnTo>
                    <a:pt x="1043" y="421"/>
                  </a:lnTo>
                  <a:lnTo>
                    <a:pt x="1043" y="414"/>
                  </a:lnTo>
                  <a:lnTo>
                    <a:pt x="1039" y="405"/>
                  </a:lnTo>
                  <a:lnTo>
                    <a:pt x="1031" y="398"/>
                  </a:lnTo>
                  <a:lnTo>
                    <a:pt x="1027" y="391"/>
                  </a:lnTo>
                  <a:lnTo>
                    <a:pt x="1029" y="376"/>
                  </a:lnTo>
                  <a:lnTo>
                    <a:pt x="1020" y="376"/>
                  </a:lnTo>
                  <a:lnTo>
                    <a:pt x="1008" y="386"/>
                  </a:lnTo>
                  <a:lnTo>
                    <a:pt x="998" y="386"/>
                  </a:lnTo>
                  <a:lnTo>
                    <a:pt x="946" y="407"/>
                  </a:lnTo>
                  <a:lnTo>
                    <a:pt x="934" y="407"/>
                  </a:lnTo>
                  <a:lnTo>
                    <a:pt x="932" y="407"/>
                  </a:lnTo>
                  <a:lnTo>
                    <a:pt x="930" y="405"/>
                  </a:lnTo>
                  <a:lnTo>
                    <a:pt x="927" y="402"/>
                  </a:lnTo>
                  <a:lnTo>
                    <a:pt x="925" y="398"/>
                  </a:lnTo>
                  <a:lnTo>
                    <a:pt x="920" y="398"/>
                  </a:lnTo>
                  <a:lnTo>
                    <a:pt x="913" y="398"/>
                  </a:lnTo>
                  <a:lnTo>
                    <a:pt x="906" y="395"/>
                  </a:lnTo>
                  <a:lnTo>
                    <a:pt x="873" y="379"/>
                  </a:lnTo>
                  <a:lnTo>
                    <a:pt x="859" y="374"/>
                  </a:lnTo>
                  <a:lnTo>
                    <a:pt x="842" y="367"/>
                  </a:lnTo>
                  <a:lnTo>
                    <a:pt x="837" y="365"/>
                  </a:lnTo>
                  <a:lnTo>
                    <a:pt x="833" y="367"/>
                  </a:lnTo>
                  <a:lnTo>
                    <a:pt x="830" y="367"/>
                  </a:lnTo>
                  <a:lnTo>
                    <a:pt x="826" y="369"/>
                  </a:lnTo>
                  <a:lnTo>
                    <a:pt x="821" y="367"/>
                  </a:lnTo>
                  <a:lnTo>
                    <a:pt x="819" y="365"/>
                  </a:lnTo>
                  <a:lnTo>
                    <a:pt x="816" y="360"/>
                  </a:lnTo>
                  <a:lnTo>
                    <a:pt x="816" y="357"/>
                  </a:lnTo>
                  <a:lnTo>
                    <a:pt x="814" y="353"/>
                  </a:lnTo>
                  <a:lnTo>
                    <a:pt x="811" y="350"/>
                  </a:lnTo>
                  <a:lnTo>
                    <a:pt x="804" y="346"/>
                  </a:lnTo>
                  <a:lnTo>
                    <a:pt x="802" y="343"/>
                  </a:lnTo>
                  <a:lnTo>
                    <a:pt x="800" y="341"/>
                  </a:lnTo>
                  <a:lnTo>
                    <a:pt x="795" y="331"/>
                  </a:lnTo>
                  <a:lnTo>
                    <a:pt x="793" y="327"/>
                  </a:lnTo>
                  <a:lnTo>
                    <a:pt x="785" y="320"/>
                  </a:lnTo>
                  <a:lnTo>
                    <a:pt x="783" y="320"/>
                  </a:lnTo>
                  <a:lnTo>
                    <a:pt x="781" y="315"/>
                  </a:lnTo>
                  <a:lnTo>
                    <a:pt x="781" y="312"/>
                  </a:lnTo>
                  <a:lnTo>
                    <a:pt x="783" y="310"/>
                  </a:lnTo>
                  <a:lnTo>
                    <a:pt x="783" y="296"/>
                  </a:lnTo>
                  <a:lnTo>
                    <a:pt x="785" y="294"/>
                  </a:lnTo>
                  <a:lnTo>
                    <a:pt x="795" y="286"/>
                  </a:lnTo>
                  <a:lnTo>
                    <a:pt x="788" y="279"/>
                  </a:lnTo>
                  <a:lnTo>
                    <a:pt x="776" y="270"/>
                  </a:lnTo>
                  <a:lnTo>
                    <a:pt x="769" y="260"/>
                  </a:lnTo>
                  <a:lnTo>
                    <a:pt x="766" y="246"/>
                  </a:lnTo>
                  <a:lnTo>
                    <a:pt x="769" y="241"/>
                  </a:lnTo>
                  <a:lnTo>
                    <a:pt x="783" y="227"/>
                  </a:lnTo>
                  <a:lnTo>
                    <a:pt x="793" y="208"/>
                  </a:lnTo>
                  <a:lnTo>
                    <a:pt x="797" y="204"/>
                  </a:lnTo>
                  <a:lnTo>
                    <a:pt x="793" y="196"/>
                  </a:lnTo>
                  <a:lnTo>
                    <a:pt x="795" y="187"/>
                  </a:lnTo>
                  <a:lnTo>
                    <a:pt x="800" y="180"/>
                  </a:lnTo>
                  <a:lnTo>
                    <a:pt x="807" y="175"/>
                  </a:lnTo>
                  <a:lnTo>
                    <a:pt x="811" y="175"/>
                  </a:lnTo>
                  <a:lnTo>
                    <a:pt x="823" y="178"/>
                  </a:lnTo>
                  <a:lnTo>
                    <a:pt x="828" y="178"/>
                  </a:lnTo>
                  <a:lnTo>
                    <a:pt x="826" y="170"/>
                  </a:lnTo>
                  <a:lnTo>
                    <a:pt x="814" y="154"/>
                  </a:lnTo>
                  <a:lnTo>
                    <a:pt x="814" y="152"/>
                  </a:lnTo>
                  <a:lnTo>
                    <a:pt x="811" y="140"/>
                  </a:lnTo>
                  <a:lnTo>
                    <a:pt x="807" y="133"/>
                  </a:lnTo>
                  <a:lnTo>
                    <a:pt x="807" y="130"/>
                  </a:lnTo>
                  <a:lnTo>
                    <a:pt x="807" y="123"/>
                  </a:lnTo>
                  <a:lnTo>
                    <a:pt x="809" y="123"/>
                  </a:lnTo>
                  <a:lnTo>
                    <a:pt x="809" y="121"/>
                  </a:lnTo>
                  <a:lnTo>
                    <a:pt x="809" y="121"/>
                  </a:lnTo>
                  <a:lnTo>
                    <a:pt x="809" y="118"/>
                  </a:lnTo>
                  <a:lnTo>
                    <a:pt x="807" y="116"/>
                  </a:lnTo>
                  <a:lnTo>
                    <a:pt x="807" y="116"/>
                  </a:lnTo>
                  <a:lnTo>
                    <a:pt x="800" y="109"/>
                  </a:lnTo>
                  <a:lnTo>
                    <a:pt x="785" y="104"/>
                  </a:lnTo>
                  <a:lnTo>
                    <a:pt x="778" y="104"/>
                  </a:lnTo>
                  <a:lnTo>
                    <a:pt x="764" y="109"/>
                  </a:lnTo>
                  <a:lnTo>
                    <a:pt x="759" y="109"/>
                  </a:lnTo>
                  <a:lnTo>
                    <a:pt x="736" y="97"/>
                  </a:lnTo>
                  <a:lnTo>
                    <a:pt x="726" y="90"/>
                  </a:lnTo>
                  <a:lnTo>
                    <a:pt x="719" y="81"/>
                  </a:lnTo>
                  <a:lnTo>
                    <a:pt x="719" y="57"/>
                  </a:lnTo>
                  <a:lnTo>
                    <a:pt x="717" y="45"/>
                  </a:lnTo>
                  <a:lnTo>
                    <a:pt x="707" y="40"/>
                  </a:lnTo>
                  <a:lnTo>
                    <a:pt x="698" y="40"/>
                  </a:lnTo>
                  <a:lnTo>
                    <a:pt x="693" y="38"/>
                  </a:lnTo>
                  <a:lnTo>
                    <a:pt x="688" y="31"/>
                  </a:lnTo>
                  <a:lnTo>
                    <a:pt x="688" y="28"/>
                  </a:lnTo>
                  <a:lnTo>
                    <a:pt x="688" y="24"/>
                  </a:lnTo>
                  <a:lnTo>
                    <a:pt x="688" y="21"/>
                  </a:lnTo>
                  <a:lnTo>
                    <a:pt x="684" y="17"/>
                  </a:lnTo>
                  <a:lnTo>
                    <a:pt x="677" y="10"/>
                  </a:lnTo>
                  <a:lnTo>
                    <a:pt x="679" y="5"/>
                  </a:lnTo>
                  <a:lnTo>
                    <a:pt x="684" y="0"/>
                  </a:lnTo>
                  <a:lnTo>
                    <a:pt x="674" y="2"/>
                  </a:lnTo>
                  <a:lnTo>
                    <a:pt x="665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20B8184-B5F4-6EA0-7DAE-AAFE95832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4473575"/>
              <a:ext cx="1520825" cy="1798638"/>
            </a:xfrm>
            <a:custGeom>
              <a:avLst/>
              <a:gdLst>
                <a:gd name="T0" fmla="*/ 705 w 958"/>
                <a:gd name="T1" fmla="*/ 582 h 1133"/>
                <a:gd name="T2" fmla="*/ 651 w 958"/>
                <a:gd name="T3" fmla="*/ 610 h 1133"/>
                <a:gd name="T4" fmla="*/ 596 w 958"/>
                <a:gd name="T5" fmla="*/ 667 h 1133"/>
                <a:gd name="T6" fmla="*/ 459 w 958"/>
                <a:gd name="T7" fmla="*/ 788 h 1133"/>
                <a:gd name="T8" fmla="*/ 443 w 958"/>
                <a:gd name="T9" fmla="*/ 807 h 1133"/>
                <a:gd name="T10" fmla="*/ 431 w 958"/>
                <a:gd name="T11" fmla="*/ 852 h 1133"/>
                <a:gd name="T12" fmla="*/ 424 w 958"/>
                <a:gd name="T13" fmla="*/ 890 h 1133"/>
                <a:gd name="T14" fmla="*/ 438 w 958"/>
                <a:gd name="T15" fmla="*/ 970 h 1133"/>
                <a:gd name="T16" fmla="*/ 447 w 958"/>
                <a:gd name="T17" fmla="*/ 1029 h 1133"/>
                <a:gd name="T18" fmla="*/ 414 w 958"/>
                <a:gd name="T19" fmla="*/ 1067 h 1133"/>
                <a:gd name="T20" fmla="*/ 320 w 958"/>
                <a:gd name="T21" fmla="*/ 1095 h 1133"/>
                <a:gd name="T22" fmla="*/ 260 w 958"/>
                <a:gd name="T23" fmla="*/ 1131 h 1133"/>
                <a:gd name="T24" fmla="*/ 140 w 958"/>
                <a:gd name="T25" fmla="*/ 1100 h 1133"/>
                <a:gd name="T26" fmla="*/ 78 w 958"/>
                <a:gd name="T27" fmla="*/ 1091 h 1133"/>
                <a:gd name="T28" fmla="*/ 19 w 958"/>
                <a:gd name="T29" fmla="*/ 1039 h 1133"/>
                <a:gd name="T30" fmla="*/ 88 w 958"/>
                <a:gd name="T31" fmla="*/ 1015 h 1133"/>
                <a:gd name="T32" fmla="*/ 144 w 958"/>
                <a:gd name="T33" fmla="*/ 977 h 1133"/>
                <a:gd name="T34" fmla="*/ 78 w 958"/>
                <a:gd name="T35" fmla="*/ 958 h 1133"/>
                <a:gd name="T36" fmla="*/ 57 w 958"/>
                <a:gd name="T37" fmla="*/ 925 h 1133"/>
                <a:gd name="T38" fmla="*/ 88 w 958"/>
                <a:gd name="T39" fmla="*/ 885 h 1133"/>
                <a:gd name="T40" fmla="*/ 85 w 958"/>
                <a:gd name="T41" fmla="*/ 837 h 1133"/>
                <a:gd name="T42" fmla="*/ 57 w 958"/>
                <a:gd name="T43" fmla="*/ 800 h 1133"/>
                <a:gd name="T44" fmla="*/ 0 w 958"/>
                <a:gd name="T45" fmla="*/ 738 h 1133"/>
                <a:gd name="T46" fmla="*/ 33 w 958"/>
                <a:gd name="T47" fmla="*/ 698 h 1133"/>
                <a:gd name="T48" fmla="*/ 52 w 958"/>
                <a:gd name="T49" fmla="*/ 677 h 1133"/>
                <a:gd name="T50" fmla="*/ 128 w 958"/>
                <a:gd name="T51" fmla="*/ 681 h 1133"/>
                <a:gd name="T52" fmla="*/ 166 w 958"/>
                <a:gd name="T53" fmla="*/ 660 h 1133"/>
                <a:gd name="T54" fmla="*/ 296 w 958"/>
                <a:gd name="T55" fmla="*/ 641 h 1133"/>
                <a:gd name="T56" fmla="*/ 284 w 958"/>
                <a:gd name="T57" fmla="*/ 606 h 1133"/>
                <a:gd name="T58" fmla="*/ 308 w 958"/>
                <a:gd name="T59" fmla="*/ 572 h 1133"/>
                <a:gd name="T60" fmla="*/ 402 w 958"/>
                <a:gd name="T61" fmla="*/ 544 h 1133"/>
                <a:gd name="T62" fmla="*/ 412 w 958"/>
                <a:gd name="T63" fmla="*/ 504 h 1133"/>
                <a:gd name="T64" fmla="*/ 454 w 958"/>
                <a:gd name="T65" fmla="*/ 490 h 1133"/>
                <a:gd name="T66" fmla="*/ 504 w 958"/>
                <a:gd name="T67" fmla="*/ 435 h 1133"/>
                <a:gd name="T68" fmla="*/ 514 w 958"/>
                <a:gd name="T69" fmla="*/ 385 h 1133"/>
                <a:gd name="T70" fmla="*/ 478 w 958"/>
                <a:gd name="T71" fmla="*/ 371 h 1133"/>
                <a:gd name="T72" fmla="*/ 466 w 958"/>
                <a:gd name="T73" fmla="*/ 329 h 1133"/>
                <a:gd name="T74" fmla="*/ 428 w 958"/>
                <a:gd name="T75" fmla="*/ 293 h 1133"/>
                <a:gd name="T76" fmla="*/ 428 w 958"/>
                <a:gd name="T77" fmla="*/ 232 h 1133"/>
                <a:gd name="T78" fmla="*/ 383 w 958"/>
                <a:gd name="T79" fmla="*/ 118 h 1133"/>
                <a:gd name="T80" fmla="*/ 419 w 958"/>
                <a:gd name="T81" fmla="*/ 30 h 1133"/>
                <a:gd name="T82" fmla="*/ 490 w 958"/>
                <a:gd name="T83" fmla="*/ 0 h 1133"/>
                <a:gd name="T84" fmla="*/ 554 w 958"/>
                <a:gd name="T85" fmla="*/ 49 h 1133"/>
                <a:gd name="T86" fmla="*/ 577 w 958"/>
                <a:gd name="T87" fmla="*/ 45 h 1133"/>
                <a:gd name="T88" fmla="*/ 637 w 958"/>
                <a:gd name="T89" fmla="*/ 80 h 1133"/>
                <a:gd name="T90" fmla="*/ 689 w 958"/>
                <a:gd name="T91" fmla="*/ 203 h 1133"/>
                <a:gd name="T92" fmla="*/ 722 w 958"/>
                <a:gd name="T93" fmla="*/ 258 h 1133"/>
                <a:gd name="T94" fmla="*/ 781 w 958"/>
                <a:gd name="T95" fmla="*/ 265 h 1133"/>
                <a:gd name="T96" fmla="*/ 823 w 958"/>
                <a:gd name="T97" fmla="*/ 267 h 1133"/>
                <a:gd name="T98" fmla="*/ 866 w 958"/>
                <a:gd name="T99" fmla="*/ 255 h 1133"/>
                <a:gd name="T100" fmla="*/ 906 w 958"/>
                <a:gd name="T101" fmla="*/ 295 h 1133"/>
                <a:gd name="T102" fmla="*/ 920 w 958"/>
                <a:gd name="T103" fmla="*/ 350 h 1133"/>
                <a:gd name="T104" fmla="*/ 958 w 958"/>
                <a:gd name="T105" fmla="*/ 381 h 1133"/>
                <a:gd name="T106" fmla="*/ 951 w 958"/>
                <a:gd name="T107" fmla="*/ 385 h 1133"/>
                <a:gd name="T108" fmla="*/ 937 w 958"/>
                <a:gd name="T109" fmla="*/ 416 h 1133"/>
                <a:gd name="T110" fmla="*/ 902 w 958"/>
                <a:gd name="T111" fmla="*/ 475 h 1133"/>
                <a:gd name="T112" fmla="*/ 887 w 958"/>
                <a:gd name="T113" fmla="*/ 518 h 1133"/>
                <a:gd name="T114" fmla="*/ 840 w 958"/>
                <a:gd name="T115" fmla="*/ 549 h 1133"/>
                <a:gd name="T116" fmla="*/ 845 w 958"/>
                <a:gd name="T117" fmla="*/ 568 h 1133"/>
                <a:gd name="T118" fmla="*/ 797 w 958"/>
                <a:gd name="T119" fmla="*/ 601 h 1133"/>
                <a:gd name="T120" fmla="*/ 95 w 958"/>
                <a:gd name="T121" fmla="*/ 1074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8" h="1133">
                  <a:moveTo>
                    <a:pt x="786" y="610"/>
                  </a:moveTo>
                  <a:lnTo>
                    <a:pt x="786" y="610"/>
                  </a:lnTo>
                  <a:lnTo>
                    <a:pt x="786" y="615"/>
                  </a:lnTo>
                  <a:lnTo>
                    <a:pt x="781" y="622"/>
                  </a:lnTo>
                  <a:lnTo>
                    <a:pt x="776" y="622"/>
                  </a:lnTo>
                  <a:lnTo>
                    <a:pt x="769" y="620"/>
                  </a:lnTo>
                  <a:lnTo>
                    <a:pt x="762" y="617"/>
                  </a:lnTo>
                  <a:lnTo>
                    <a:pt x="760" y="615"/>
                  </a:lnTo>
                  <a:lnTo>
                    <a:pt x="757" y="610"/>
                  </a:lnTo>
                  <a:lnTo>
                    <a:pt x="750" y="589"/>
                  </a:lnTo>
                  <a:lnTo>
                    <a:pt x="750" y="587"/>
                  </a:lnTo>
                  <a:lnTo>
                    <a:pt x="741" y="582"/>
                  </a:lnTo>
                  <a:lnTo>
                    <a:pt x="724" y="579"/>
                  </a:lnTo>
                  <a:lnTo>
                    <a:pt x="705" y="582"/>
                  </a:lnTo>
                  <a:lnTo>
                    <a:pt x="693" y="589"/>
                  </a:lnTo>
                  <a:lnTo>
                    <a:pt x="698" y="582"/>
                  </a:lnTo>
                  <a:lnTo>
                    <a:pt x="705" y="579"/>
                  </a:lnTo>
                  <a:lnTo>
                    <a:pt x="719" y="579"/>
                  </a:lnTo>
                  <a:lnTo>
                    <a:pt x="726" y="577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38" y="563"/>
                  </a:lnTo>
                  <a:lnTo>
                    <a:pt x="719" y="565"/>
                  </a:lnTo>
                  <a:lnTo>
                    <a:pt x="712" y="570"/>
                  </a:lnTo>
                  <a:lnTo>
                    <a:pt x="698" y="579"/>
                  </a:lnTo>
                  <a:lnTo>
                    <a:pt x="679" y="587"/>
                  </a:lnTo>
                  <a:lnTo>
                    <a:pt x="672" y="594"/>
                  </a:lnTo>
                  <a:lnTo>
                    <a:pt x="651" y="610"/>
                  </a:lnTo>
                  <a:lnTo>
                    <a:pt x="651" y="615"/>
                  </a:lnTo>
                  <a:lnTo>
                    <a:pt x="648" y="622"/>
                  </a:lnTo>
                  <a:lnTo>
                    <a:pt x="646" y="627"/>
                  </a:lnTo>
                  <a:lnTo>
                    <a:pt x="620" y="639"/>
                  </a:lnTo>
                  <a:lnTo>
                    <a:pt x="620" y="641"/>
                  </a:lnTo>
                  <a:lnTo>
                    <a:pt x="629" y="641"/>
                  </a:lnTo>
                  <a:lnTo>
                    <a:pt x="641" y="634"/>
                  </a:lnTo>
                  <a:lnTo>
                    <a:pt x="655" y="620"/>
                  </a:lnTo>
                  <a:lnTo>
                    <a:pt x="670" y="601"/>
                  </a:lnTo>
                  <a:lnTo>
                    <a:pt x="679" y="594"/>
                  </a:lnTo>
                  <a:lnTo>
                    <a:pt x="691" y="589"/>
                  </a:lnTo>
                  <a:lnTo>
                    <a:pt x="691" y="591"/>
                  </a:lnTo>
                  <a:lnTo>
                    <a:pt x="632" y="646"/>
                  </a:lnTo>
                  <a:lnTo>
                    <a:pt x="596" y="667"/>
                  </a:lnTo>
                  <a:lnTo>
                    <a:pt x="587" y="677"/>
                  </a:lnTo>
                  <a:lnTo>
                    <a:pt x="563" y="707"/>
                  </a:lnTo>
                  <a:lnTo>
                    <a:pt x="556" y="712"/>
                  </a:lnTo>
                  <a:lnTo>
                    <a:pt x="544" y="705"/>
                  </a:lnTo>
                  <a:lnTo>
                    <a:pt x="537" y="707"/>
                  </a:lnTo>
                  <a:lnTo>
                    <a:pt x="525" y="714"/>
                  </a:lnTo>
                  <a:lnTo>
                    <a:pt x="485" y="748"/>
                  </a:lnTo>
                  <a:lnTo>
                    <a:pt x="478" y="755"/>
                  </a:lnTo>
                  <a:lnTo>
                    <a:pt x="478" y="759"/>
                  </a:lnTo>
                  <a:lnTo>
                    <a:pt x="473" y="766"/>
                  </a:lnTo>
                  <a:lnTo>
                    <a:pt x="473" y="771"/>
                  </a:lnTo>
                  <a:lnTo>
                    <a:pt x="466" y="778"/>
                  </a:lnTo>
                  <a:lnTo>
                    <a:pt x="461" y="783"/>
                  </a:lnTo>
                  <a:lnTo>
                    <a:pt x="459" y="788"/>
                  </a:lnTo>
                  <a:lnTo>
                    <a:pt x="452" y="802"/>
                  </a:lnTo>
                  <a:lnTo>
                    <a:pt x="450" y="802"/>
                  </a:lnTo>
                  <a:lnTo>
                    <a:pt x="447" y="800"/>
                  </a:lnTo>
                  <a:lnTo>
                    <a:pt x="445" y="797"/>
                  </a:lnTo>
                  <a:lnTo>
                    <a:pt x="440" y="795"/>
                  </a:lnTo>
                  <a:lnTo>
                    <a:pt x="440" y="792"/>
                  </a:lnTo>
                  <a:lnTo>
                    <a:pt x="447" y="788"/>
                  </a:lnTo>
                  <a:lnTo>
                    <a:pt x="450" y="785"/>
                  </a:lnTo>
                  <a:lnTo>
                    <a:pt x="447" y="783"/>
                  </a:lnTo>
                  <a:lnTo>
                    <a:pt x="440" y="783"/>
                  </a:lnTo>
                  <a:lnTo>
                    <a:pt x="435" y="785"/>
                  </a:lnTo>
                  <a:lnTo>
                    <a:pt x="435" y="788"/>
                  </a:lnTo>
                  <a:lnTo>
                    <a:pt x="438" y="800"/>
                  </a:lnTo>
                  <a:lnTo>
                    <a:pt x="443" y="807"/>
                  </a:lnTo>
                  <a:lnTo>
                    <a:pt x="447" y="809"/>
                  </a:lnTo>
                  <a:lnTo>
                    <a:pt x="450" y="814"/>
                  </a:lnTo>
                  <a:lnTo>
                    <a:pt x="450" y="819"/>
                  </a:lnTo>
                  <a:lnTo>
                    <a:pt x="443" y="826"/>
                  </a:lnTo>
                  <a:lnTo>
                    <a:pt x="443" y="830"/>
                  </a:lnTo>
                  <a:lnTo>
                    <a:pt x="443" y="840"/>
                  </a:lnTo>
                  <a:lnTo>
                    <a:pt x="440" y="847"/>
                  </a:lnTo>
                  <a:lnTo>
                    <a:pt x="440" y="849"/>
                  </a:lnTo>
                  <a:lnTo>
                    <a:pt x="438" y="852"/>
                  </a:lnTo>
                  <a:lnTo>
                    <a:pt x="435" y="856"/>
                  </a:lnTo>
                  <a:lnTo>
                    <a:pt x="435" y="859"/>
                  </a:lnTo>
                  <a:lnTo>
                    <a:pt x="431" y="859"/>
                  </a:lnTo>
                  <a:lnTo>
                    <a:pt x="428" y="854"/>
                  </a:lnTo>
                  <a:lnTo>
                    <a:pt x="431" y="852"/>
                  </a:lnTo>
                  <a:lnTo>
                    <a:pt x="433" y="842"/>
                  </a:lnTo>
                  <a:lnTo>
                    <a:pt x="428" y="845"/>
                  </a:lnTo>
                  <a:lnTo>
                    <a:pt x="426" y="849"/>
                  </a:lnTo>
                  <a:lnTo>
                    <a:pt x="426" y="856"/>
                  </a:lnTo>
                  <a:lnTo>
                    <a:pt x="431" y="861"/>
                  </a:lnTo>
                  <a:lnTo>
                    <a:pt x="438" y="868"/>
                  </a:lnTo>
                  <a:lnTo>
                    <a:pt x="440" y="873"/>
                  </a:lnTo>
                  <a:lnTo>
                    <a:pt x="435" y="878"/>
                  </a:lnTo>
                  <a:lnTo>
                    <a:pt x="433" y="878"/>
                  </a:lnTo>
                  <a:lnTo>
                    <a:pt x="428" y="875"/>
                  </a:lnTo>
                  <a:lnTo>
                    <a:pt x="426" y="875"/>
                  </a:lnTo>
                  <a:lnTo>
                    <a:pt x="426" y="878"/>
                  </a:lnTo>
                  <a:lnTo>
                    <a:pt x="426" y="887"/>
                  </a:lnTo>
                  <a:lnTo>
                    <a:pt x="424" y="890"/>
                  </a:lnTo>
                  <a:lnTo>
                    <a:pt x="421" y="892"/>
                  </a:lnTo>
                  <a:lnTo>
                    <a:pt x="409" y="906"/>
                  </a:lnTo>
                  <a:lnTo>
                    <a:pt x="412" y="908"/>
                  </a:lnTo>
                  <a:lnTo>
                    <a:pt x="414" y="913"/>
                  </a:lnTo>
                  <a:lnTo>
                    <a:pt x="417" y="916"/>
                  </a:lnTo>
                  <a:lnTo>
                    <a:pt x="419" y="918"/>
                  </a:lnTo>
                  <a:lnTo>
                    <a:pt x="424" y="918"/>
                  </a:lnTo>
                  <a:lnTo>
                    <a:pt x="433" y="920"/>
                  </a:lnTo>
                  <a:lnTo>
                    <a:pt x="435" y="923"/>
                  </a:lnTo>
                  <a:lnTo>
                    <a:pt x="438" y="925"/>
                  </a:lnTo>
                  <a:lnTo>
                    <a:pt x="440" y="932"/>
                  </a:lnTo>
                  <a:lnTo>
                    <a:pt x="440" y="942"/>
                  </a:lnTo>
                  <a:lnTo>
                    <a:pt x="440" y="949"/>
                  </a:lnTo>
                  <a:lnTo>
                    <a:pt x="438" y="970"/>
                  </a:lnTo>
                  <a:lnTo>
                    <a:pt x="435" y="972"/>
                  </a:lnTo>
                  <a:lnTo>
                    <a:pt x="435" y="972"/>
                  </a:lnTo>
                  <a:lnTo>
                    <a:pt x="431" y="965"/>
                  </a:lnTo>
                  <a:lnTo>
                    <a:pt x="428" y="970"/>
                  </a:lnTo>
                  <a:lnTo>
                    <a:pt x="426" y="975"/>
                  </a:lnTo>
                  <a:lnTo>
                    <a:pt x="428" y="977"/>
                  </a:lnTo>
                  <a:lnTo>
                    <a:pt x="431" y="979"/>
                  </a:lnTo>
                  <a:lnTo>
                    <a:pt x="433" y="982"/>
                  </a:lnTo>
                  <a:lnTo>
                    <a:pt x="435" y="982"/>
                  </a:lnTo>
                  <a:lnTo>
                    <a:pt x="438" y="982"/>
                  </a:lnTo>
                  <a:lnTo>
                    <a:pt x="440" y="984"/>
                  </a:lnTo>
                  <a:lnTo>
                    <a:pt x="440" y="989"/>
                  </a:lnTo>
                  <a:lnTo>
                    <a:pt x="445" y="1022"/>
                  </a:lnTo>
                  <a:lnTo>
                    <a:pt x="447" y="1029"/>
                  </a:lnTo>
                  <a:lnTo>
                    <a:pt x="471" y="1050"/>
                  </a:lnTo>
                  <a:lnTo>
                    <a:pt x="480" y="1065"/>
                  </a:lnTo>
                  <a:lnTo>
                    <a:pt x="483" y="1077"/>
                  </a:lnTo>
                  <a:lnTo>
                    <a:pt x="480" y="1079"/>
                  </a:lnTo>
                  <a:lnTo>
                    <a:pt x="459" y="1084"/>
                  </a:lnTo>
                  <a:lnTo>
                    <a:pt x="452" y="1084"/>
                  </a:lnTo>
                  <a:lnTo>
                    <a:pt x="443" y="1084"/>
                  </a:lnTo>
                  <a:lnTo>
                    <a:pt x="438" y="1081"/>
                  </a:lnTo>
                  <a:lnTo>
                    <a:pt x="433" y="1079"/>
                  </a:lnTo>
                  <a:lnTo>
                    <a:pt x="431" y="1077"/>
                  </a:lnTo>
                  <a:lnTo>
                    <a:pt x="428" y="1072"/>
                  </a:lnTo>
                  <a:lnTo>
                    <a:pt x="426" y="1067"/>
                  </a:lnTo>
                  <a:lnTo>
                    <a:pt x="424" y="1067"/>
                  </a:lnTo>
                  <a:lnTo>
                    <a:pt x="414" y="1067"/>
                  </a:lnTo>
                  <a:lnTo>
                    <a:pt x="412" y="1067"/>
                  </a:lnTo>
                  <a:lnTo>
                    <a:pt x="405" y="1069"/>
                  </a:lnTo>
                  <a:lnTo>
                    <a:pt x="395" y="1067"/>
                  </a:lnTo>
                  <a:lnTo>
                    <a:pt x="386" y="1074"/>
                  </a:lnTo>
                  <a:lnTo>
                    <a:pt x="379" y="1077"/>
                  </a:lnTo>
                  <a:lnTo>
                    <a:pt x="374" y="1077"/>
                  </a:lnTo>
                  <a:lnTo>
                    <a:pt x="369" y="1077"/>
                  </a:lnTo>
                  <a:lnTo>
                    <a:pt x="364" y="1079"/>
                  </a:lnTo>
                  <a:lnTo>
                    <a:pt x="355" y="1088"/>
                  </a:lnTo>
                  <a:lnTo>
                    <a:pt x="350" y="1093"/>
                  </a:lnTo>
                  <a:lnTo>
                    <a:pt x="343" y="1093"/>
                  </a:lnTo>
                  <a:lnTo>
                    <a:pt x="331" y="1093"/>
                  </a:lnTo>
                  <a:lnTo>
                    <a:pt x="324" y="1093"/>
                  </a:lnTo>
                  <a:lnTo>
                    <a:pt x="320" y="1095"/>
                  </a:lnTo>
                  <a:lnTo>
                    <a:pt x="305" y="1107"/>
                  </a:lnTo>
                  <a:lnTo>
                    <a:pt x="303" y="1112"/>
                  </a:lnTo>
                  <a:lnTo>
                    <a:pt x="308" y="1119"/>
                  </a:lnTo>
                  <a:lnTo>
                    <a:pt x="310" y="1124"/>
                  </a:lnTo>
                  <a:lnTo>
                    <a:pt x="312" y="1126"/>
                  </a:lnTo>
                  <a:lnTo>
                    <a:pt x="303" y="1126"/>
                  </a:lnTo>
                  <a:lnTo>
                    <a:pt x="296" y="1124"/>
                  </a:lnTo>
                  <a:lnTo>
                    <a:pt x="282" y="1121"/>
                  </a:lnTo>
                  <a:lnTo>
                    <a:pt x="275" y="1121"/>
                  </a:lnTo>
                  <a:lnTo>
                    <a:pt x="272" y="1124"/>
                  </a:lnTo>
                  <a:lnTo>
                    <a:pt x="270" y="1131"/>
                  </a:lnTo>
                  <a:lnTo>
                    <a:pt x="267" y="1133"/>
                  </a:lnTo>
                  <a:lnTo>
                    <a:pt x="265" y="1133"/>
                  </a:lnTo>
                  <a:lnTo>
                    <a:pt x="260" y="1131"/>
                  </a:lnTo>
                  <a:lnTo>
                    <a:pt x="256" y="1129"/>
                  </a:lnTo>
                  <a:lnTo>
                    <a:pt x="249" y="1126"/>
                  </a:lnTo>
                  <a:lnTo>
                    <a:pt x="244" y="1121"/>
                  </a:lnTo>
                  <a:lnTo>
                    <a:pt x="237" y="1114"/>
                  </a:lnTo>
                  <a:lnTo>
                    <a:pt x="234" y="1110"/>
                  </a:lnTo>
                  <a:lnTo>
                    <a:pt x="230" y="1107"/>
                  </a:lnTo>
                  <a:lnTo>
                    <a:pt x="220" y="1107"/>
                  </a:lnTo>
                  <a:lnTo>
                    <a:pt x="201" y="1098"/>
                  </a:lnTo>
                  <a:lnTo>
                    <a:pt x="199" y="1095"/>
                  </a:lnTo>
                  <a:lnTo>
                    <a:pt x="189" y="1091"/>
                  </a:lnTo>
                  <a:lnTo>
                    <a:pt x="180" y="1093"/>
                  </a:lnTo>
                  <a:lnTo>
                    <a:pt x="159" y="1098"/>
                  </a:lnTo>
                  <a:lnTo>
                    <a:pt x="144" y="1098"/>
                  </a:lnTo>
                  <a:lnTo>
                    <a:pt x="140" y="1100"/>
                  </a:lnTo>
                  <a:lnTo>
                    <a:pt x="137" y="1103"/>
                  </a:lnTo>
                  <a:lnTo>
                    <a:pt x="137" y="1107"/>
                  </a:lnTo>
                  <a:lnTo>
                    <a:pt x="135" y="1112"/>
                  </a:lnTo>
                  <a:lnTo>
                    <a:pt x="128" y="1117"/>
                  </a:lnTo>
                  <a:lnTo>
                    <a:pt x="123" y="1124"/>
                  </a:lnTo>
                  <a:lnTo>
                    <a:pt x="118" y="1126"/>
                  </a:lnTo>
                  <a:lnTo>
                    <a:pt x="114" y="1126"/>
                  </a:lnTo>
                  <a:lnTo>
                    <a:pt x="104" y="1129"/>
                  </a:lnTo>
                  <a:lnTo>
                    <a:pt x="102" y="1126"/>
                  </a:lnTo>
                  <a:lnTo>
                    <a:pt x="97" y="1124"/>
                  </a:lnTo>
                  <a:lnTo>
                    <a:pt x="90" y="1119"/>
                  </a:lnTo>
                  <a:lnTo>
                    <a:pt x="88" y="1112"/>
                  </a:lnTo>
                  <a:lnTo>
                    <a:pt x="83" y="1098"/>
                  </a:lnTo>
                  <a:lnTo>
                    <a:pt x="78" y="1091"/>
                  </a:lnTo>
                  <a:lnTo>
                    <a:pt x="73" y="1088"/>
                  </a:lnTo>
                  <a:lnTo>
                    <a:pt x="69" y="1088"/>
                  </a:lnTo>
                  <a:lnTo>
                    <a:pt x="59" y="1086"/>
                  </a:lnTo>
                  <a:lnTo>
                    <a:pt x="43" y="1074"/>
                  </a:lnTo>
                  <a:lnTo>
                    <a:pt x="36" y="1072"/>
                  </a:lnTo>
                  <a:lnTo>
                    <a:pt x="17" y="1069"/>
                  </a:lnTo>
                  <a:lnTo>
                    <a:pt x="10" y="1067"/>
                  </a:lnTo>
                  <a:lnTo>
                    <a:pt x="10" y="1067"/>
                  </a:lnTo>
                  <a:lnTo>
                    <a:pt x="10" y="1065"/>
                  </a:lnTo>
                  <a:lnTo>
                    <a:pt x="10" y="1065"/>
                  </a:lnTo>
                  <a:lnTo>
                    <a:pt x="10" y="1062"/>
                  </a:lnTo>
                  <a:lnTo>
                    <a:pt x="10" y="1053"/>
                  </a:lnTo>
                  <a:lnTo>
                    <a:pt x="12" y="1043"/>
                  </a:lnTo>
                  <a:lnTo>
                    <a:pt x="19" y="1039"/>
                  </a:lnTo>
                  <a:lnTo>
                    <a:pt x="26" y="1036"/>
                  </a:lnTo>
                  <a:lnTo>
                    <a:pt x="26" y="1036"/>
                  </a:lnTo>
                  <a:lnTo>
                    <a:pt x="31" y="1034"/>
                  </a:lnTo>
                  <a:lnTo>
                    <a:pt x="52" y="1029"/>
                  </a:lnTo>
                  <a:lnTo>
                    <a:pt x="59" y="1029"/>
                  </a:lnTo>
                  <a:lnTo>
                    <a:pt x="64" y="1032"/>
                  </a:lnTo>
                  <a:lnTo>
                    <a:pt x="76" y="1034"/>
                  </a:lnTo>
                  <a:lnTo>
                    <a:pt x="78" y="1034"/>
                  </a:lnTo>
                  <a:lnTo>
                    <a:pt x="81" y="1032"/>
                  </a:lnTo>
                  <a:lnTo>
                    <a:pt x="85" y="1029"/>
                  </a:lnTo>
                  <a:lnTo>
                    <a:pt x="85" y="1027"/>
                  </a:lnTo>
                  <a:lnTo>
                    <a:pt x="88" y="1022"/>
                  </a:lnTo>
                  <a:lnTo>
                    <a:pt x="88" y="1017"/>
                  </a:lnTo>
                  <a:lnTo>
                    <a:pt x="88" y="1015"/>
                  </a:lnTo>
                  <a:lnTo>
                    <a:pt x="88" y="1010"/>
                  </a:lnTo>
                  <a:lnTo>
                    <a:pt x="90" y="1008"/>
                  </a:lnTo>
                  <a:lnTo>
                    <a:pt x="92" y="1003"/>
                  </a:lnTo>
                  <a:lnTo>
                    <a:pt x="97" y="998"/>
                  </a:lnTo>
                  <a:lnTo>
                    <a:pt x="102" y="996"/>
                  </a:lnTo>
                  <a:lnTo>
                    <a:pt x="130" y="991"/>
                  </a:lnTo>
                  <a:lnTo>
                    <a:pt x="147" y="994"/>
                  </a:lnTo>
                  <a:lnTo>
                    <a:pt x="152" y="994"/>
                  </a:lnTo>
                  <a:lnTo>
                    <a:pt x="152" y="991"/>
                  </a:lnTo>
                  <a:lnTo>
                    <a:pt x="152" y="989"/>
                  </a:lnTo>
                  <a:lnTo>
                    <a:pt x="152" y="987"/>
                  </a:lnTo>
                  <a:lnTo>
                    <a:pt x="152" y="982"/>
                  </a:lnTo>
                  <a:lnTo>
                    <a:pt x="149" y="979"/>
                  </a:lnTo>
                  <a:lnTo>
                    <a:pt x="144" y="977"/>
                  </a:lnTo>
                  <a:lnTo>
                    <a:pt x="142" y="975"/>
                  </a:lnTo>
                  <a:lnTo>
                    <a:pt x="135" y="972"/>
                  </a:lnTo>
                  <a:lnTo>
                    <a:pt x="133" y="972"/>
                  </a:lnTo>
                  <a:lnTo>
                    <a:pt x="130" y="968"/>
                  </a:lnTo>
                  <a:lnTo>
                    <a:pt x="128" y="963"/>
                  </a:lnTo>
                  <a:lnTo>
                    <a:pt x="125" y="961"/>
                  </a:lnTo>
                  <a:lnTo>
                    <a:pt x="123" y="958"/>
                  </a:lnTo>
                  <a:lnTo>
                    <a:pt x="118" y="958"/>
                  </a:lnTo>
                  <a:lnTo>
                    <a:pt x="116" y="958"/>
                  </a:lnTo>
                  <a:lnTo>
                    <a:pt x="97" y="963"/>
                  </a:lnTo>
                  <a:lnTo>
                    <a:pt x="90" y="965"/>
                  </a:lnTo>
                  <a:lnTo>
                    <a:pt x="88" y="963"/>
                  </a:lnTo>
                  <a:lnTo>
                    <a:pt x="85" y="963"/>
                  </a:lnTo>
                  <a:lnTo>
                    <a:pt x="78" y="958"/>
                  </a:lnTo>
                  <a:lnTo>
                    <a:pt x="76" y="956"/>
                  </a:lnTo>
                  <a:lnTo>
                    <a:pt x="73" y="956"/>
                  </a:lnTo>
                  <a:lnTo>
                    <a:pt x="71" y="953"/>
                  </a:lnTo>
                  <a:lnTo>
                    <a:pt x="71" y="949"/>
                  </a:lnTo>
                  <a:lnTo>
                    <a:pt x="71" y="946"/>
                  </a:lnTo>
                  <a:lnTo>
                    <a:pt x="71" y="942"/>
                  </a:lnTo>
                  <a:lnTo>
                    <a:pt x="69" y="939"/>
                  </a:lnTo>
                  <a:lnTo>
                    <a:pt x="66" y="937"/>
                  </a:lnTo>
                  <a:lnTo>
                    <a:pt x="64" y="934"/>
                  </a:lnTo>
                  <a:lnTo>
                    <a:pt x="62" y="932"/>
                  </a:lnTo>
                  <a:lnTo>
                    <a:pt x="59" y="932"/>
                  </a:lnTo>
                  <a:lnTo>
                    <a:pt x="57" y="932"/>
                  </a:lnTo>
                  <a:lnTo>
                    <a:pt x="55" y="930"/>
                  </a:lnTo>
                  <a:lnTo>
                    <a:pt x="57" y="925"/>
                  </a:lnTo>
                  <a:lnTo>
                    <a:pt x="59" y="923"/>
                  </a:lnTo>
                  <a:lnTo>
                    <a:pt x="59" y="920"/>
                  </a:lnTo>
                  <a:lnTo>
                    <a:pt x="62" y="916"/>
                  </a:lnTo>
                  <a:lnTo>
                    <a:pt x="64" y="916"/>
                  </a:lnTo>
                  <a:lnTo>
                    <a:pt x="66" y="913"/>
                  </a:lnTo>
                  <a:lnTo>
                    <a:pt x="73" y="916"/>
                  </a:lnTo>
                  <a:lnTo>
                    <a:pt x="76" y="913"/>
                  </a:lnTo>
                  <a:lnTo>
                    <a:pt x="90" y="908"/>
                  </a:lnTo>
                  <a:lnTo>
                    <a:pt x="92" y="906"/>
                  </a:lnTo>
                  <a:lnTo>
                    <a:pt x="92" y="904"/>
                  </a:lnTo>
                  <a:lnTo>
                    <a:pt x="92" y="901"/>
                  </a:lnTo>
                  <a:lnTo>
                    <a:pt x="90" y="890"/>
                  </a:lnTo>
                  <a:lnTo>
                    <a:pt x="88" y="887"/>
                  </a:lnTo>
                  <a:lnTo>
                    <a:pt x="88" y="885"/>
                  </a:lnTo>
                  <a:lnTo>
                    <a:pt x="81" y="880"/>
                  </a:lnTo>
                  <a:lnTo>
                    <a:pt x="78" y="878"/>
                  </a:lnTo>
                  <a:lnTo>
                    <a:pt x="78" y="875"/>
                  </a:lnTo>
                  <a:lnTo>
                    <a:pt x="81" y="873"/>
                  </a:lnTo>
                  <a:lnTo>
                    <a:pt x="83" y="871"/>
                  </a:lnTo>
                  <a:lnTo>
                    <a:pt x="88" y="868"/>
                  </a:lnTo>
                  <a:lnTo>
                    <a:pt x="90" y="868"/>
                  </a:lnTo>
                  <a:lnTo>
                    <a:pt x="92" y="866"/>
                  </a:lnTo>
                  <a:lnTo>
                    <a:pt x="95" y="863"/>
                  </a:lnTo>
                  <a:lnTo>
                    <a:pt x="92" y="859"/>
                  </a:lnTo>
                  <a:lnTo>
                    <a:pt x="90" y="849"/>
                  </a:lnTo>
                  <a:lnTo>
                    <a:pt x="88" y="842"/>
                  </a:lnTo>
                  <a:lnTo>
                    <a:pt x="88" y="840"/>
                  </a:lnTo>
                  <a:lnTo>
                    <a:pt x="85" y="837"/>
                  </a:lnTo>
                  <a:lnTo>
                    <a:pt x="78" y="833"/>
                  </a:lnTo>
                  <a:lnTo>
                    <a:pt x="78" y="830"/>
                  </a:lnTo>
                  <a:lnTo>
                    <a:pt x="78" y="828"/>
                  </a:lnTo>
                  <a:lnTo>
                    <a:pt x="78" y="826"/>
                  </a:lnTo>
                  <a:lnTo>
                    <a:pt x="81" y="823"/>
                  </a:lnTo>
                  <a:lnTo>
                    <a:pt x="83" y="821"/>
                  </a:lnTo>
                  <a:lnTo>
                    <a:pt x="83" y="816"/>
                  </a:lnTo>
                  <a:lnTo>
                    <a:pt x="81" y="811"/>
                  </a:lnTo>
                  <a:lnTo>
                    <a:pt x="81" y="809"/>
                  </a:lnTo>
                  <a:lnTo>
                    <a:pt x="78" y="804"/>
                  </a:lnTo>
                  <a:lnTo>
                    <a:pt x="73" y="802"/>
                  </a:lnTo>
                  <a:lnTo>
                    <a:pt x="71" y="800"/>
                  </a:lnTo>
                  <a:lnTo>
                    <a:pt x="62" y="800"/>
                  </a:lnTo>
                  <a:lnTo>
                    <a:pt x="57" y="800"/>
                  </a:lnTo>
                  <a:lnTo>
                    <a:pt x="50" y="795"/>
                  </a:lnTo>
                  <a:lnTo>
                    <a:pt x="45" y="792"/>
                  </a:lnTo>
                  <a:lnTo>
                    <a:pt x="24" y="785"/>
                  </a:lnTo>
                  <a:lnTo>
                    <a:pt x="21" y="785"/>
                  </a:lnTo>
                  <a:lnTo>
                    <a:pt x="19" y="783"/>
                  </a:lnTo>
                  <a:lnTo>
                    <a:pt x="12" y="776"/>
                  </a:lnTo>
                  <a:lnTo>
                    <a:pt x="10" y="776"/>
                  </a:lnTo>
                  <a:lnTo>
                    <a:pt x="7" y="774"/>
                  </a:lnTo>
                  <a:lnTo>
                    <a:pt x="5" y="771"/>
                  </a:lnTo>
                  <a:lnTo>
                    <a:pt x="5" y="764"/>
                  </a:lnTo>
                  <a:lnTo>
                    <a:pt x="2" y="759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38"/>
                  </a:lnTo>
                  <a:lnTo>
                    <a:pt x="2" y="731"/>
                  </a:lnTo>
                  <a:lnTo>
                    <a:pt x="2" y="729"/>
                  </a:lnTo>
                  <a:lnTo>
                    <a:pt x="7" y="721"/>
                  </a:lnTo>
                  <a:lnTo>
                    <a:pt x="7" y="719"/>
                  </a:lnTo>
                  <a:lnTo>
                    <a:pt x="7" y="717"/>
                  </a:lnTo>
                  <a:lnTo>
                    <a:pt x="10" y="714"/>
                  </a:lnTo>
                  <a:lnTo>
                    <a:pt x="12" y="712"/>
                  </a:lnTo>
                  <a:lnTo>
                    <a:pt x="19" y="710"/>
                  </a:lnTo>
                  <a:lnTo>
                    <a:pt x="28" y="707"/>
                  </a:lnTo>
                  <a:lnTo>
                    <a:pt x="31" y="707"/>
                  </a:lnTo>
                  <a:lnTo>
                    <a:pt x="33" y="703"/>
                  </a:lnTo>
                  <a:lnTo>
                    <a:pt x="33" y="700"/>
                  </a:lnTo>
                  <a:lnTo>
                    <a:pt x="33" y="700"/>
                  </a:lnTo>
                  <a:lnTo>
                    <a:pt x="33" y="698"/>
                  </a:lnTo>
                  <a:lnTo>
                    <a:pt x="31" y="693"/>
                  </a:lnTo>
                  <a:lnTo>
                    <a:pt x="31" y="691"/>
                  </a:lnTo>
                  <a:lnTo>
                    <a:pt x="33" y="688"/>
                  </a:lnTo>
                  <a:lnTo>
                    <a:pt x="33" y="686"/>
                  </a:lnTo>
                  <a:lnTo>
                    <a:pt x="36" y="684"/>
                  </a:lnTo>
                  <a:lnTo>
                    <a:pt x="38" y="681"/>
                  </a:lnTo>
                  <a:lnTo>
                    <a:pt x="40" y="679"/>
                  </a:lnTo>
                  <a:lnTo>
                    <a:pt x="40" y="674"/>
                  </a:lnTo>
                  <a:lnTo>
                    <a:pt x="40" y="672"/>
                  </a:lnTo>
                  <a:lnTo>
                    <a:pt x="43" y="669"/>
                  </a:lnTo>
                  <a:lnTo>
                    <a:pt x="45" y="669"/>
                  </a:lnTo>
                  <a:lnTo>
                    <a:pt x="50" y="672"/>
                  </a:lnTo>
                  <a:lnTo>
                    <a:pt x="52" y="674"/>
                  </a:lnTo>
                  <a:lnTo>
                    <a:pt x="52" y="677"/>
                  </a:lnTo>
                  <a:lnTo>
                    <a:pt x="52" y="679"/>
                  </a:lnTo>
                  <a:lnTo>
                    <a:pt x="55" y="681"/>
                  </a:lnTo>
                  <a:lnTo>
                    <a:pt x="57" y="681"/>
                  </a:lnTo>
                  <a:lnTo>
                    <a:pt x="59" y="681"/>
                  </a:lnTo>
                  <a:lnTo>
                    <a:pt x="64" y="679"/>
                  </a:lnTo>
                  <a:lnTo>
                    <a:pt x="66" y="677"/>
                  </a:lnTo>
                  <a:lnTo>
                    <a:pt x="76" y="672"/>
                  </a:lnTo>
                  <a:lnTo>
                    <a:pt x="102" y="669"/>
                  </a:lnTo>
                  <a:lnTo>
                    <a:pt x="111" y="679"/>
                  </a:lnTo>
                  <a:lnTo>
                    <a:pt x="114" y="679"/>
                  </a:lnTo>
                  <a:lnTo>
                    <a:pt x="116" y="681"/>
                  </a:lnTo>
                  <a:lnTo>
                    <a:pt x="121" y="681"/>
                  </a:lnTo>
                  <a:lnTo>
                    <a:pt x="123" y="681"/>
                  </a:lnTo>
                  <a:lnTo>
                    <a:pt x="128" y="681"/>
                  </a:lnTo>
                  <a:lnTo>
                    <a:pt x="140" y="677"/>
                  </a:lnTo>
                  <a:lnTo>
                    <a:pt x="144" y="677"/>
                  </a:lnTo>
                  <a:lnTo>
                    <a:pt x="149" y="679"/>
                  </a:lnTo>
                  <a:lnTo>
                    <a:pt x="154" y="684"/>
                  </a:lnTo>
                  <a:lnTo>
                    <a:pt x="156" y="684"/>
                  </a:lnTo>
                  <a:lnTo>
                    <a:pt x="159" y="684"/>
                  </a:lnTo>
                  <a:lnTo>
                    <a:pt x="163" y="681"/>
                  </a:lnTo>
                  <a:lnTo>
                    <a:pt x="163" y="679"/>
                  </a:lnTo>
                  <a:lnTo>
                    <a:pt x="163" y="677"/>
                  </a:lnTo>
                  <a:lnTo>
                    <a:pt x="161" y="669"/>
                  </a:lnTo>
                  <a:lnTo>
                    <a:pt x="161" y="667"/>
                  </a:lnTo>
                  <a:lnTo>
                    <a:pt x="163" y="665"/>
                  </a:lnTo>
                  <a:lnTo>
                    <a:pt x="163" y="662"/>
                  </a:lnTo>
                  <a:lnTo>
                    <a:pt x="166" y="660"/>
                  </a:lnTo>
                  <a:lnTo>
                    <a:pt x="168" y="658"/>
                  </a:lnTo>
                  <a:lnTo>
                    <a:pt x="173" y="658"/>
                  </a:lnTo>
                  <a:lnTo>
                    <a:pt x="180" y="660"/>
                  </a:lnTo>
                  <a:lnTo>
                    <a:pt x="206" y="665"/>
                  </a:lnTo>
                  <a:lnTo>
                    <a:pt x="234" y="662"/>
                  </a:lnTo>
                  <a:lnTo>
                    <a:pt x="267" y="665"/>
                  </a:lnTo>
                  <a:lnTo>
                    <a:pt x="270" y="662"/>
                  </a:lnTo>
                  <a:lnTo>
                    <a:pt x="272" y="662"/>
                  </a:lnTo>
                  <a:lnTo>
                    <a:pt x="279" y="660"/>
                  </a:lnTo>
                  <a:lnTo>
                    <a:pt x="286" y="655"/>
                  </a:lnTo>
                  <a:lnTo>
                    <a:pt x="293" y="646"/>
                  </a:lnTo>
                  <a:lnTo>
                    <a:pt x="296" y="643"/>
                  </a:lnTo>
                  <a:lnTo>
                    <a:pt x="296" y="641"/>
                  </a:lnTo>
                  <a:lnTo>
                    <a:pt x="296" y="641"/>
                  </a:lnTo>
                  <a:lnTo>
                    <a:pt x="293" y="639"/>
                  </a:lnTo>
                  <a:lnTo>
                    <a:pt x="293" y="636"/>
                  </a:lnTo>
                  <a:lnTo>
                    <a:pt x="291" y="634"/>
                  </a:lnTo>
                  <a:lnTo>
                    <a:pt x="291" y="632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6" y="620"/>
                  </a:lnTo>
                  <a:lnTo>
                    <a:pt x="293" y="617"/>
                  </a:lnTo>
                  <a:lnTo>
                    <a:pt x="291" y="615"/>
                  </a:lnTo>
                  <a:lnTo>
                    <a:pt x="286" y="610"/>
                  </a:lnTo>
                  <a:lnTo>
                    <a:pt x="284" y="608"/>
                  </a:lnTo>
                  <a:lnTo>
                    <a:pt x="284" y="606"/>
                  </a:lnTo>
                  <a:lnTo>
                    <a:pt x="282" y="603"/>
                  </a:lnTo>
                  <a:lnTo>
                    <a:pt x="282" y="598"/>
                  </a:lnTo>
                  <a:lnTo>
                    <a:pt x="282" y="594"/>
                  </a:lnTo>
                  <a:lnTo>
                    <a:pt x="282" y="589"/>
                  </a:lnTo>
                  <a:lnTo>
                    <a:pt x="282" y="587"/>
                  </a:lnTo>
                  <a:lnTo>
                    <a:pt x="286" y="582"/>
                  </a:lnTo>
                  <a:lnTo>
                    <a:pt x="286" y="579"/>
                  </a:lnTo>
                  <a:lnTo>
                    <a:pt x="286" y="575"/>
                  </a:lnTo>
                  <a:lnTo>
                    <a:pt x="286" y="572"/>
                  </a:lnTo>
                  <a:lnTo>
                    <a:pt x="291" y="570"/>
                  </a:lnTo>
                  <a:lnTo>
                    <a:pt x="298" y="570"/>
                  </a:lnTo>
                  <a:lnTo>
                    <a:pt x="303" y="570"/>
                  </a:lnTo>
                  <a:lnTo>
                    <a:pt x="305" y="570"/>
                  </a:lnTo>
                  <a:lnTo>
                    <a:pt x="308" y="572"/>
                  </a:lnTo>
                  <a:lnTo>
                    <a:pt x="322" y="577"/>
                  </a:lnTo>
                  <a:lnTo>
                    <a:pt x="324" y="579"/>
                  </a:lnTo>
                  <a:lnTo>
                    <a:pt x="329" y="577"/>
                  </a:lnTo>
                  <a:lnTo>
                    <a:pt x="362" y="563"/>
                  </a:lnTo>
                  <a:lnTo>
                    <a:pt x="364" y="561"/>
                  </a:lnTo>
                  <a:lnTo>
                    <a:pt x="367" y="558"/>
                  </a:lnTo>
                  <a:lnTo>
                    <a:pt x="372" y="549"/>
                  </a:lnTo>
                  <a:lnTo>
                    <a:pt x="376" y="544"/>
                  </a:lnTo>
                  <a:lnTo>
                    <a:pt x="386" y="542"/>
                  </a:lnTo>
                  <a:lnTo>
                    <a:pt x="393" y="542"/>
                  </a:lnTo>
                  <a:lnTo>
                    <a:pt x="395" y="542"/>
                  </a:lnTo>
                  <a:lnTo>
                    <a:pt x="398" y="542"/>
                  </a:lnTo>
                  <a:lnTo>
                    <a:pt x="400" y="544"/>
                  </a:lnTo>
                  <a:lnTo>
                    <a:pt x="402" y="544"/>
                  </a:lnTo>
                  <a:lnTo>
                    <a:pt x="405" y="544"/>
                  </a:lnTo>
                  <a:lnTo>
                    <a:pt x="407" y="544"/>
                  </a:lnTo>
                  <a:lnTo>
                    <a:pt x="412" y="542"/>
                  </a:lnTo>
                  <a:lnTo>
                    <a:pt x="412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4" y="523"/>
                  </a:lnTo>
                  <a:lnTo>
                    <a:pt x="414" y="520"/>
                  </a:lnTo>
                  <a:lnTo>
                    <a:pt x="414" y="518"/>
                  </a:lnTo>
                  <a:lnTo>
                    <a:pt x="414" y="516"/>
                  </a:lnTo>
                  <a:lnTo>
                    <a:pt x="414" y="511"/>
                  </a:lnTo>
                  <a:lnTo>
                    <a:pt x="414" y="508"/>
                  </a:lnTo>
                  <a:lnTo>
                    <a:pt x="412" y="506"/>
                  </a:lnTo>
                  <a:lnTo>
                    <a:pt x="412" y="504"/>
                  </a:lnTo>
                  <a:lnTo>
                    <a:pt x="412" y="501"/>
                  </a:lnTo>
                  <a:lnTo>
                    <a:pt x="412" y="497"/>
                  </a:lnTo>
                  <a:lnTo>
                    <a:pt x="412" y="492"/>
                  </a:lnTo>
                  <a:lnTo>
                    <a:pt x="414" y="490"/>
                  </a:lnTo>
                  <a:lnTo>
                    <a:pt x="417" y="487"/>
                  </a:lnTo>
                  <a:lnTo>
                    <a:pt x="424" y="487"/>
                  </a:lnTo>
                  <a:lnTo>
                    <a:pt x="426" y="487"/>
                  </a:lnTo>
                  <a:lnTo>
                    <a:pt x="433" y="490"/>
                  </a:lnTo>
                  <a:lnTo>
                    <a:pt x="435" y="490"/>
                  </a:lnTo>
                  <a:lnTo>
                    <a:pt x="443" y="490"/>
                  </a:lnTo>
                  <a:lnTo>
                    <a:pt x="445" y="490"/>
                  </a:lnTo>
                  <a:lnTo>
                    <a:pt x="450" y="490"/>
                  </a:lnTo>
                  <a:lnTo>
                    <a:pt x="452" y="490"/>
                  </a:lnTo>
                  <a:lnTo>
                    <a:pt x="454" y="490"/>
                  </a:lnTo>
                  <a:lnTo>
                    <a:pt x="457" y="490"/>
                  </a:lnTo>
                  <a:lnTo>
                    <a:pt x="459" y="487"/>
                  </a:lnTo>
                  <a:lnTo>
                    <a:pt x="464" y="485"/>
                  </a:lnTo>
                  <a:lnTo>
                    <a:pt x="466" y="478"/>
                  </a:lnTo>
                  <a:lnTo>
                    <a:pt x="466" y="475"/>
                  </a:lnTo>
                  <a:lnTo>
                    <a:pt x="466" y="471"/>
                  </a:lnTo>
                  <a:lnTo>
                    <a:pt x="469" y="468"/>
                  </a:lnTo>
                  <a:lnTo>
                    <a:pt x="471" y="463"/>
                  </a:lnTo>
                  <a:lnTo>
                    <a:pt x="476" y="459"/>
                  </a:lnTo>
                  <a:lnTo>
                    <a:pt x="478" y="456"/>
                  </a:lnTo>
                  <a:lnTo>
                    <a:pt x="492" y="456"/>
                  </a:lnTo>
                  <a:lnTo>
                    <a:pt x="492" y="454"/>
                  </a:lnTo>
                  <a:lnTo>
                    <a:pt x="499" y="449"/>
                  </a:lnTo>
                  <a:lnTo>
                    <a:pt x="504" y="435"/>
                  </a:lnTo>
                  <a:lnTo>
                    <a:pt x="506" y="433"/>
                  </a:lnTo>
                  <a:lnTo>
                    <a:pt x="509" y="428"/>
                  </a:lnTo>
                  <a:lnTo>
                    <a:pt x="514" y="423"/>
                  </a:lnTo>
                  <a:lnTo>
                    <a:pt x="516" y="421"/>
                  </a:lnTo>
                  <a:lnTo>
                    <a:pt x="518" y="416"/>
                  </a:lnTo>
                  <a:lnTo>
                    <a:pt x="528" y="407"/>
                  </a:lnTo>
                  <a:lnTo>
                    <a:pt x="528" y="407"/>
                  </a:lnTo>
                  <a:lnTo>
                    <a:pt x="530" y="407"/>
                  </a:lnTo>
                  <a:lnTo>
                    <a:pt x="530" y="404"/>
                  </a:lnTo>
                  <a:lnTo>
                    <a:pt x="530" y="402"/>
                  </a:lnTo>
                  <a:lnTo>
                    <a:pt x="528" y="397"/>
                  </a:lnTo>
                  <a:lnTo>
                    <a:pt x="525" y="395"/>
                  </a:lnTo>
                  <a:lnTo>
                    <a:pt x="518" y="390"/>
                  </a:lnTo>
                  <a:lnTo>
                    <a:pt x="514" y="385"/>
                  </a:lnTo>
                  <a:lnTo>
                    <a:pt x="511" y="385"/>
                  </a:lnTo>
                  <a:lnTo>
                    <a:pt x="506" y="385"/>
                  </a:lnTo>
                  <a:lnTo>
                    <a:pt x="502" y="385"/>
                  </a:lnTo>
                  <a:lnTo>
                    <a:pt x="499" y="383"/>
                  </a:lnTo>
                  <a:lnTo>
                    <a:pt x="497" y="383"/>
                  </a:lnTo>
                  <a:lnTo>
                    <a:pt x="495" y="378"/>
                  </a:lnTo>
                  <a:lnTo>
                    <a:pt x="492" y="378"/>
                  </a:lnTo>
                  <a:lnTo>
                    <a:pt x="490" y="378"/>
                  </a:lnTo>
                  <a:lnTo>
                    <a:pt x="488" y="381"/>
                  </a:lnTo>
                  <a:lnTo>
                    <a:pt x="485" y="378"/>
                  </a:lnTo>
                  <a:lnTo>
                    <a:pt x="483" y="378"/>
                  </a:lnTo>
                  <a:lnTo>
                    <a:pt x="480" y="376"/>
                  </a:lnTo>
                  <a:lnTo>
                    <a:pt x="478" y="374"/>
                  </a:lnTo>
                  <a:lnTo>
                    <a:pt x="478" y="371"/>
                  </a:lnTo>
                  <a:lnTo>
                    <a:pt x="483" y="371"/>
                  </a:lnTo>
                  <a:lnTo>
                    <a:pt x="488" y="366"/>
                  </a:lnTo>
                  <a:lnTo>
                    <a:pt x="490" y="364"/>
                  </a:lnTo>
                  <a:lnTo>
                    <a:pt x="490" y="359"/>
                  </a:lnTo>
                  <a:lnTo>
                    <a:pt x="490" y="355"/>
                  </a:lnTo>
                  <a:lnTo>
                    <a:pt x="490" y="352"/>
                  </a:lnTo>
                  <a:lnTo>
                    <a:pt x="495" y="345"/>
                  </a:lnTo>
                  <a:lnTo>
                    <a:pt x="506" y="336"/>
                  </a:lnTo>
                  <a:lnTo>
                    <a:pt x="502" y="331"/>
                  </a:lnTo>
                  <a:lnTo>
                    <a:pt x="499" y="326"/>
                  </a:lnTo>
                  <a:lnTo>
                    <a:pt x="497" y="326"/>
                  </a:lnTo>
                  <a:lnTo>
                    <a:pt x="495" y="324"/>
                  </a:lnTo>
                  <a:lnTo>
                    <a:pt x="488" y="324"/>
                  </a:lnTo>
                  <a:lnTo>
                    <a:pt x="466" y="329"/>
                  </a:lnTo>
                  <a:lnTo>
                    <a:pt x="464" y="329"/>
                  </a:lnTo>
                  <a:lnTo>
                    <a:pt x="461" y="326"/>
                  </a:lnTo>
                  <a:lnTo>
                    <a:pt x="459" y="324"/>
                  </a:lnTo>
                  <a:lnTo>
                    <a:pt x="459" y="321"/>
                  </a:lnTo>
                  <a:lnTo>
                    <a:pt x="459" y="317"/>
                  </a:lnTo>
                  <a:lnTo>
                    <a:pt x="457" y="314"/>
                  </a:lnTo>
                  <a:lnTo>
                    <a:pt x="454" y="312"/>
                  </a:lnTo>
                  <a:lnTo>
                    <a:pt x="452" y="310"/>
                  </a:lnTo>
                  <a:lnTo>
                    <a:pt x="440" y="305"/>
                  </a:lnTo>
                  <a:lnTo>
                    <a:pt x="433" y="300"/>
                  </a:lnTo>
                  <a:lnTo>
                    <a:pt x="428" y="300"/>
                  </a:lnTo>
                  <a:lnTo>
                    <a:pt x="426" y="298"/>
                  </a:lnTo>
                  <a:lnTo>
                    <a:pt x="426" y="295"/>
                  </a:lnTo>
                  <a:lnTo>
                    <a:pt x="428" y="293"/>
                  </a:lnTo>
                  <a:lnTo>
                    <a:pt x="433" y="281"/>
                  </a:lnTo>
                  <a:lnTo>
                    <a:pt x="433" y="279"/>
                  </a:lnTo>
                  <a:lnTo>
                    <a:pt x="433" y="274"/>
                  </a:lnTo>
                  <a:lnTo>
                    <a:pt x="428" y="267"/>
                  </a:lnTo>
                  <a:lnTo>
                    <a:pt x="426" y="262"/>
                  </a:lnTo>
                  <a:lnTo>
                    <a:pt x="426" y="255"/>
                  </a:lnTo>
                  <a:lnTo>
                    <a:pt x="426" y="253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3"/>
                  </a:lnTo>
                  <a:lnTo>
                    <a:pt x="428" y="241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28" y="227"/>
                  </a:lnTo>
                  <a:lnTo>
                    <a:pt x="426" y="224"/>
                  </a:lnTo>
                  <a:lnTo>
                    <a:pt x="414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09" y="196"/>
                  </a:lnTo>
                  <a:lnTo>
                    <a:pt x="409" y="191"/>
                  </a:lnTo>
                  <a:lnTo>
                    <a:pt x="409" y="187"/>
                  </a:lnTo>
                  <a:lnTo>
                    <a:pt x="409" y="184"/>
                  </a:lnTo>
                  <a:lnTo>
                    <a:pt x="409" y="182"/>
                  </a:lnTo>
                  <a:lnTo>
                    <a:pt x="405" y="170"/>
                  </a:lnTo>
                  <a:lnTo>
                    <a:pt x="376" y="137"/>
                  </a:lnTo>
                  <a:lnTo>
                    <a:pt x="381" y="123"/>
                  </a:lnTo>
                  <a:lnTo>
                    <a:pt x="383" y="118"/>
                  </a:lnTo>
                  <a:lnTo>
                    <a:pt x="388" y="111"/>
                  </a:lnTo>
                  <a:lnTo>
                    <a:pt x="388" y="106"/>
                  </a:lnTo>
                  <a:lnTo>
                    <a:pt x="390" y="92"/>
                  </a:lnTo>
                  <a:lnTo>
                    <a:pt x="393" y="73"/>
                  </a:lnTo>
                  <a:lnTo>
                    <a:pt x="395" y="66"/>
                  </a:lnTo>
                  <a:lnTo>
                    <a:pt x="398" y="61"/>
                  </a:lnTo>
                  <a:lnTo>
                    <a:pt x="405" y="56"/>
                  </a:lnTo>
                  <a:lnTo>
                    <a:pt x="407" y="54"/>
                  </a:lnTo>
                  <a:lnTo>
                    <a:pt x="409" y="45"/>
                  </a:lnTo>
                  <a:lnTo>
                    <a:pt x="409" y="35"/>
                  </a:lnTo>
                  <a:lnTo>
                    <a:pt x="412" y="33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9" y="30"/>
                  </a:lnTo>
                  <a:lnTo>
                    <a:pt x="424" y="37"/>
                  </a:lnTo>
                  <a:lnTo>
                    <a:pt x="426" y="40"/>
                  </a:lnTo>
                  <a:lnTo>
                    <a:pt x="431" y="37"/>
                  </a:lnTo>
                  <a:lnTo>
                    <a:pt x="435" y="35"/>
                  </a:lnTo>
                  <a:lnTo>
                    <a:pt x="452" y="16"/>
                  </a:lnTo>
                  <a:lnTo>
                    <a:pt x="457" y="14"/>
                  </a:lnTo>
                  <a:lnTo>
                    <a:pt x="459" y="14"/>
                  </a:lnTo>
                  <a:lnTo>
                    <a:pt x="461" y="14"/>
                  </a:lnTo>
                  <a:lnTo>
                    <a:pt x="464" y="14"/>
                  </a:lnTo>
                  <a:lnTo>
                    <a:pt x="469" y="11"/>
                  </a:lnTo>
                  <a:lnTo>
                    <a:pt x="480" y="2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5" y="2"/>
                  </a:lnTo>
                  <a:lnTo>
                    <a:pt x="497" y="9"/>
                  </a:lnTo>
                  <a:lnTo>
                    <a:pt x="499" y="16"/>
                  </a:lnTo>
                  <a:lnTo>
                    <a:pt x="518" y="49"/>
                  </a:lnTo>
                  <a:lnTo>
                    <a:pt x="525" y="56"/>
                  </a:lnTo>
                  <a:lnTo>
                    <a:pt x="530" y="59"/>
                  </a:lnTo>
                  <a:lnTo>
                    <a:pt x="532" y="56"/>
                  </a:lnTo>
                  <a:lnTo>
                    <a:pt x="535" y="54"/>
                  </a:lnTo>
                  <a:lnTo>
                    <a:pt x="540" y="54"/>
                  </a:lnTo>
                  <a:lnTo>
                    <a:pt x="549" y="52"/>
                  </a:lnTo>
                  <a:lnTo>
                    <a:pt x="551" y="52"/>
                  </a:lnTo>
                  <a:lnTo>
                    <a:pt x="554" y="49"/>
                  </a:lnTo>
                  <a:lnTo>
                    <a:pt x="556" y="47"/>
                  </a:lnTo>
                  <a:lnTo>
                    <a:pt x="556" y="45"/>
                  </a:lnTo>
                  <a:lnTo>
                    <a:pt x="556" y="37"/>
                  </a:lnTo>
                  <a:lnTo>
                    <a:pt x="558" y="35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3" y="30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7" y="33"/>
                  </a:lnTo>
                  <a:lnTo>
                    <a:pt x="580" y="35"/>
                  </a:lnTo>
                  <a:lnTo>
                    <a:pt x="580" y="37"/>
                  </a:lnTo>
                  <a:lnTo>
                    <a:pt x="580" y="42"/>
                  </a:lnTo>
                  <a:lnTo>
                    <a:pt x="577" y="45"/>
                  </a:lnTo>
                  <a:lnTo>
                    <a:pt x="577" y="47"/>
                  </a:lnTo>
                  <a:lnTo>
                    <a:pt x="577" y="49"/>
                  </a:lnTo>
                  <a:lnTo>
                    <a:pt x="580" y="49"/>
                  </a:lnTo>
                  <a:lnTo>
                    <a:pt x="596" y="52"/>
                  </a:lnTo>
                  <a:lnTo>
                    <a:pt x="601" y="52"/>
                  </a:lnTo>
                  <a:lnTo>
                    <a:pt x="603" y="54"/>
                  </a:lnTo>
                  <a:lnTo>
                    <a:pt x="613" y="63"/>
                  </a:lnTo>
                  <a:lnTo>
                    <a:pt x="622" y="71"/>
                  </a:lnTo>
                  <a:lnTo>
                    <a:pt x="625" y="73"/>
                  </a:lnTo>
                  <a:lnTo>
                    <a:pt x="629" y="75"/>
                  </a:lnTo>
                  <a:lnTo>
                    <a:pt x="632" y="75"/>
                  </a:lnTo>
                  <a:lnTo>
                    <a:pt x="634" y="78"/>
                  </a:lnTo>
                  <a:lnTo>
                    <a:pt x="637" y="78"/>
                  </a:lnTo>
                  <a:lnTo>
                    <a:pt x="637" y="80"/>
                  </a:lnTo>
                  <a:lnTo>
                    <a:pt x="646" y="80"/>
                  </a:lnTo>
                  <a:lnTo>
                    <a:pt x="644" y="92"/>
                  </a:lnTo>
                  <a:lnTo>
                    <a:pt x="646" y="99"/>
                  </a:lnTo>
                  <a:lnTo>
                    <a:pt x="646" y="104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18"/>
                  </a:lnTo>
                  <a:lnTo>
                    <a:pt x="655" y="134"/>
                  </a:lnTo>
                  <a:lnTo>
                    <a:pt x="660" y="146"/>
                  </a:lnTo>
                  <a:lnTo>
                    <a:pt x="663" y="153"/>
                  </a:lnTo>
                  <a:lnTo>
                    <a:pt x="670" y="156"/>
                  </a:lnTo>
                  <a:lnTo>
                    <a:pt x="674" y="165"/>
                  </a:lnTo>
                  <a:lnTo>
                    <a:pt x="677" y="172"/>
                  </a:lnTo>
                  <a:lnTo>
                    <a:pt x="689" y="203"/>
                  </a:lnTo>
                  <a:lnTo>
                    <a:pt x="696" y="210"/>
                  </a:lnTo>
                  <a:lnTo>
                    <a:pt x="703" y="220"/>
                  </a:lnTo>
                  <a:lnTo>
                    <a:pt x="705" y="227"/>
                  </a:lnTo>
                  <a:lnTo>
                    <a:pt x="708" y="229"/>
                  </a:lnTo>
                  <a:lnTo>
                    <a:pt x="705" y="232"/>
                  </a:lnTo>
                  <a:lnTo>
                    <a:pt x="703" y="234"/>
                  </a:lnTo>
                  <a:lnTo>
                    <a:pt x="703" y="239"/>
                  </a:lnTo>
                  <a:lnTo>
                    <a:pt x="705" y="243"/>
                  </a:lnTo>
                  <a:lnTo>
                    <a:pt x="705" y="258"/>
                  </a:lnTo>
                  <a:lnTo>
                    <a:pt x="708" y="260"/>
                  </a:lnTo>
                  <a:lnTo>
                    <a:pt x="710" y="260"/>
                  </a:lnTo>
                  <a:lnTo>
                    <a:pt x="715" y="258"/>
                  </a:lnTo>
                  <a:lnTo>
                    <a:pt x="719" y="258"/>
                  </a:lnTo>
                  <a:lnTo>
                    <a:pt x="722" y="258"/>
                  </a:lnTo>
                  <a:lnTo>
                    <a:pt x="724" y="258"/>
                  </a:lnTo>
                  <a:lnTo>
                    <a:pt x="729" y="255"/>
                  </a:lnTo>
                  <a:lnTo>
                    <a:pt x="731" y="255"/>
                  </a:lnTo>
                  <a:lnTo>
                    <a:pt x="734" y="258"/>
                  </a:lnTo>
                  <a:lnTo>
                    <a:pt x="736" y="260"/>
                  </a:lnTo>
                  <a:lnTo>
                    <a:pt x="738" y="262"/>
                  </a:lnTo>
                  <a:lnTo>
                    <a:pt x="741" y="262"/>
                  </a:lnTo>
                  <a:lnTo>
                    <a:pt x="764" y="274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74" y="274"/>
                  </a:lnTo>
                  <a:lnTo>
                    <a:pt x="774" y="272"/>
                  </a:lnTo>
                  <a:lnTo>
                    <a:pt x="779" y="267"/>
                  </a:lnTo>
                  <a:lnTo>
                    <a:pt x="781" y="265"/>
                  </a:lnTo>
                  <a:lnTo>
                    <a:pt x="788" y="260"/>
                  </a:lnTo>
                  <a:lnTo>
                    <a:pt x="795" y="253"/>
                  </a:lnTo>
                  <a:lnTo>
                    <a:pt x="797" y="250"/>
                  </a:lnTo>
                  <a:lnTo>
                    <a:pt x="807" y="248"/>
                  </a:lnTo>
                  <a:lnTo>
                    <a:pt x="809" y="248"/>
                  </a:lnTo>
                  <a:lnTo>
                    <a:pt x="812" y="250"/>
                  </a:lnTo>
                  <a:lnTo>
                    <a:pt x="814" y="253"/>
                  </a:lnTo>
                  <a:lnTo>
                    <a:pt x="814" y="255"/>
                  </a:lnTo>
                  <a:lnTo>
                    <a:pt x="812" y="258"/>
                  </a:lnTo>
                  <a:lnTo>
                    <a:pt x="812" y="262"/>
                  </a:lnTo>
                  <a:lnTo>
                    <a:pt x="814" y="265"/>
                  </a:lnTo>
                  <a:lnTo>
                    <a:pt x="816" y="267"/>
                  </a:lnTo>
                  <a:lnTo>
                    <a:pt x="821" y="269"/>
                  </a:lnTo>
                  <a:lnTo>
                    <a:pt x="823" y="267"/>
                  </a:lnTo>
                  <a:lnTo>
                    <a:pt x="826" y="267"/>
                  </a:lnTo>
                  <a:lnTo>
                    <a:pt x="828" y="265"/>
                  </a:lnTo>
                  <a:lnTo>
                    <a:pt x="831" y="262"/>
                  </a:lnTo>
                  <a:lnTo>
                    <a:pt x="831" y="258"/>
                  </a:lnTo>
                  <a:lnTo>
                    <a:pt x="831" y="253"/>
                  </a:lnTo>
                  <a:lnTo>
                    <a:pt x="831" y="250"/>
                  </a:lnTo>
                  <a:lnTo>
                    <a:pt x="835" y="248"/>
                  </a:lnTo>
                  <a:lnTo>
                    <a:pt x="842" y="248"/>
                  </a:lnTo>
                  <a:lnTo>
                    <a:pt x="852" y="248"/>
                  </a:lnTo>
                  <a:lnTo>
                    <a:pt x="861" y="250"/>
                  </a:lnTo>
                  <a:lnTo>
                    <a:pt x="861" y="253"/>
                  </a:lnTo>
                  <a:lnTo>
                    <a:pt x="864" y="253"/>
                  </a:lnTo>
                  <a:lnTo>
                    <a:pt x="864" y="255"/>
                  </a:lnTo>
                  <a:lnTo>
                    <a:pt x="866" y="255"/>
                  </a:lnTo>
                  <a:lnTo>
                    <a:pt x="866" y="258"/>
                  </a:lnTo>
                  <a:lnTo>
                    <a:pt x="868" y="260"/>
                  </a:lnTo>
                  <a:lnTo>
                    <a:pt x="871" y="260"/>
                  </a:lnTo>
                  <a:lnTo>
                    <a:pt x="871" y="262"/>
                  </a:lnTo>
                  <a:lnTo>
                    <a:pt x="880" y="265"/>
                  </a:lnTo>
                  <a:lnTo>
                    <a:pt x="894" y="269"/>
                  </a:lnTo>
                  <a:lnTo>
                    <a:pt x="897" y="279"/>
                  </a:lnTo>
                  <a:lnTo>
                    <a:pt x="902" y="284"/>
                  </a:lnTo>
                  <a:lnTo>
                    <a:pt x="904" y="286"/>
                  </a:lnTo>
                  <a:lnTo>
                    <a:pt x="904" y="288"/>
                  </a:lnTo>
                  <a:lnTo>
                    <a:pt x="904" y="288"/>
                  </a:lnTo>
                  <a:lnTo>
                    <a:pt x="904" y="291"/>
                  </a:lnTo>
                  <a:lnTo>
                    <a:pt x="904" y="295"/>
                  </a:lnTo>
                  <a:lnTo>
                    <a:pt x="906" y="295"/>
                  </a:lnTo>
                  <a:lnTo>
                    <a:pt x="906" y="298"/>
                  </a:lnTo>
                  <a:lnTo>
                    <a:pt x="911" y="300"/>
                  </a:lnTo>
                  <a:lnTo>
                    <a:pt x="913" y="303"/>
                  </a:lnTo>
                  <a:lnTo>
                    <a:pt x="916" y="305"/>
                  </a:lnTo>
                  <a:lnTo>
                    <a:pt x="916" y="307"/>
                  </a:lnTo>
                  <a:lnTo>
                    <a:pt x="918" y="319"/>
                  </a:lnTo>
                  <a:lnTo>
                    <a:pt x="918" y="321"/>
                  </a:lnTo>
                  <a:lnTo>
                    <a:pt x="918" y="329"/>
                  </a:lnTo>
                  <a:lnTo>
                    <a:pt x="918" y="329"/>
                  </a:lnTo>
                  <a:lnTo>
                    <a:pt x="916" y="331"/>
                  </a:lnTo>
                  <a:lnTo>
                    <a:pt x="916" y="333"/>
                  </a:lnTo>
                  <a:lnTo>
                    <a:pt x="916" y="333"/>
                  </a:lnTo>
                  <a:lnTo>
                    <a:pt x="918" y="348"/>
                  </a:lnTo>
                  <a:lnTo>
                    <a:pt x="920" y="350"/>
                  </a:lnTo>
                  <a:lnTo>
                    <a:pt x="920" y="350"/>
                  </a:lnTo>
                  <a:lnTo>
                    <a:pt x="923" y="350"/>
                  </a:lnTo>
                  <a:lnTo>
                    <a:pt x="925" y="350"/>
                  </a:lnTo>
                  <a:lnTo>
                    <a:pt x="925" y="348"/>
                  </a:lnTo>
                  <a:lnTo>
                    <a:pt x="928" y="348"/>
                  </a:lnTo>
                  <a:lnTo>
                    <a:pt x="930" y="348"/>
                  </a:lnTo>
                  <a:lnTo>
                    <a:pt x="932" y="348"/>
                  </a:lnTo>
                  <a:lnTo>
                    <a:pt x="935" y="350"/>
                  </a:lnTo>
                  <a:lnTo>
                    <a:pt x="935" y="350"/>
                  </a:lnTo>
                  <a:lnTo>
                    <a:pt x="951" y="369"/>
                  </a:lnTo>
                  <a:lnTo>
                    <a:pt x="958" y="376"/>
                  </a:lnTo>
                  <a:lnTo>
                    <a:pt x="958" y="378"/>
                  </a:lnTo>
                  <a:lnTo>
                    <a:pt x="958" y="381"/>
                  </a:lnTo>
                  <a:lnTo>
                    <a:pt x="958" y="381"/>
                  </a:lnTo>
                  <a:lnTo>
                    <a:pt x="958" y="383"/>
                  </a:lnTo>
                  <a:lnTo>
                    <a:pt x="958" y="383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6" y="385"/>
                  </a:lnTo>
                  <a:lnTo>
                    <a:pt x="956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8"/>
                  </a:lnTo>
                  <a:lnTo>
                    <a:pt x="951" y="390"/>
                  </a:lnTo>
                  <a:lnTo>
                    <a:pt x="951" y="395"/>
                  </a:lnTo>
                  <a:lnTo>
                    <a:pt x="951" y="397"/>
                  </a:lnTo>
                  <a:lnTo>
                    <a:pt x="951" y="400"/>
                  </a:lnTo>
                  <a:lnTo>
                    <a:pt x="951" y="400"/>
                  </a:lnTo>
                  <a:lnTo>
                    <a:pt x="949" y="404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942" y="409"/>
                  </a:lnTo>
                  <a:lnTo>
                    <a:pt x="939" y="411"/>
                  </a:lnTo>
                  <a:lnTo>
                    <a:pt x="939" y="414"/>
                  </a:lnTo>
                  <a:lnTo>
                    <a:pt x="937" y="416"/>
                  </a:lnTo>
                  <a:lnTo>
                    <a:pt x="928" y="421"/>
                  </a:lnTo>
                  <a:lnTo>
                    <a:pt x="925" y="423"/>
                  </a:lnTo>
                  <a:lnTo>
                    <a:pt x="913" y="433"/>
                  </a:lnTo>
                  <a:lnTo>
                    <a:pt x="904" y="437"/>
                  </a:lnTo>
                  <a:lnTo>
                    <a:pt x="902" y="442"/>
                  </a:lnTo>
                  <a:lnTo>
                    <a:pt x="899" y="445"/>
                  </a:lnTo>
                  <a:lnTo>
                    <a:pt x="899" y="447"/>
                  </a:lnTo>
                  <a:lnTo>
                    <a:pt x="899" y="452"/>
                  </a:lnTo>
                  <a:lnTo>
                    <a:pt x="899" y="454"/>
                  </a:lnTo>
                  <a:lnTo>
                    <a:pt x="902" y="456"/>
                  </a:lnTo>
                  <a:lnTo>
                    <a:pt x="902" y="466"/>
                  </a:lnTo>
                  <a:lnTo>
                    <a:pt x="904" y="468"/>
                  </a:lnTo>
                  <a:lnTo>
                    <a:pt x="904" y="471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4" y="499"/>
                  </a:lnTo>
                  <a:lnTo>
                    <a:pt x="894" y="501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4" y="506"/>
                  </a:lnTo>
                  <a:lnTo>
                    <a:pt x="894" y="508"/>
                  </a:lnTo>
                  <a:lnTo>
                    <a:pt x="894" y="511"/>
                  </a:lnTo>
                  <a:lnTo>
                    <a:pt x="894" y="516"/>
                  </a:lnTo>
                  <a:lnTo>
                    <a:pt x="892" y="518"/>
                  </a:lnTo>
                  <a:lnTo>
                    <a:pt x="892" y="520"/>
                  </a:lnTo>
                  <a:lnTo>
                    <a:pt x="892" y="520"/>
                  </a:lnTo>
                  <a:lnTo>
                    <a:pt x="890" y="520"/>
                  </a:lnTo>
                  <a:lnTo>
                    <a:pt x="887" y="518"/>
                  </a:lnTo>
                  <a:lnTo>
                    <a:pt x="887" y="518"/>
                  </a:lnTo>
                  <a:lnTo>
                    <a:pt x="885" y="518"/>
                  </a:lnTo>
                  <a:lnTo>
                    <a:pt x="883" y="516"/>
                  </a:lnTo>
                  <a:lnTo>
                    <a:pt x="873" y="513"/>
                  </a:lnTo>
                  <a:lnTo>
                    <a:pt x="871" y="513"/>
                  </a:lnTo>
                  <a:lnTo>
                    <a:pt x="868" y="513"/>
                  </a:lnTo>
                  <a:lnTo>
                    <a:pt x="868" y="513"/>
                  </a:lnTo>
                  <a:lnTo>
                    <a:pt x="859" y="516"/>
                  </a:lnTo>
                  <a:lnTo>
                    <a:pt x="852" y="523"/>
                  </a:lnTo>
                  <a:lnTo>
                    <a:pt x="845" y="534"/>
                  </a:lnTo>
                  <a:lnTo>
                    <a:pt x="845" y="537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0" y="549"/>
                  </a:lnTo>
                  <a:lnTo>
                    <a:pt x="840" y="551"/>
                  </a:lnTo>
                  <a:lnTo>
                    <a:pt x="840" y="553"/>
                  </a:lnTo>
                  <a:lnTo>
                    <a:pt x="840" y="553"/>
                  </a:lnTo>
                  <a:lnTo>
                    <a:pt x="842" y="553"/>
                  </a:lnTo>
                  <a:lnTo>
                    <a:pt x="842" y="556"/>
                  </a:lnTo>
                  <a:lnTo>
                    <a:pt x="845" y="556"/>
                  </a:lnTo>
                  <a:lnTo>
                    <a:pt x="847" y="556"/>
                  </a:lnTo>
                  <a:lnTo>
                    <a:pt x="850" y="556"/>
                  </a:lnTo>
                  <a:lnTo>
                    <a:pt x="850" y="556"/>
                  </a:lnTo>
                  <a:lnTo>
                    <a:pt x="850" y="558"/>
                  </a:lnTo>
                  <a:lnTo>
                    <a:pt x="850" y="563"/>
                  </a:lnTo>
                  <a:lnTo>
                    <a:pt x="847" y="568"/>
                  </a:lnTo>
                  <a:lnTo>
                    <a:pt x="847" y="568"/>
                  </a:lnTo>
                  <a:lnTo>
                    <a:pt x="845" y="568"/>
                  </a:lnTo>
                  <a:lnTo>
                    <a:pt x="840" y="570"/>
                  </a:lnTo>
                  <a:lnTo>
                    <a:pt x="838" y="570"/>
                  </a:lnTo>
                  <a:lnTo>
                    <a:pt x="835" y="570"/>
                  </a:lnTo>
                  <a:lnTo>
                    <a:pt x="835" y="572"/>
                  </a:lnTo>
                  <a:lnTo>
                    <a:pt x="835" y="575"/>
                  </a:lnTo>
                  <a:lnTo>
                    <a:pt x="833" y="577"/>
                  </a:lnTo>
                  <a:lnTo>
                    <a:pt x="833" y="579"/>
                  </a:lnTo>
                  <a:lnTo>
                    <a:pt x="833" y="579"/>
                  </a:lnTo>
                  <a:lnTo>
                    <a:pt x="826" y="582"/>
                  </a:lnTo>
                  <a:lnTo>
                    <a:pt x="826" y="582"/>
                  </a:lnTo>
                  <a:lnTo>
                    <a:pt x="814" y="594"/>
                  </a:lnTo>
                  <a:lnTo>
                    <a:pt x="809" y="596"/>
                  </a:lnTo>
                  <a:lnTo>
                    <a:pt x="805" y="598"/>
                  </a:lnTo>
                  <a:lnTo>
                    <a:pt x="797" y="601"/>
                  </a:lnTo>
                  <a:lnTo>
                    <a:pt x="795" y="603"/>
                  </a:lnTo>
                  <a:lnTo>
                    <a:pt x="793" y="606"/>
                  </a:lnTo>
                  <a:lnTo>
                    <a:pt x="790" y="608"/>
                  </a:lnTo>
                  <a:lnTo>
                    <a:pt x="788" y="608"/>
                  </a:lnTo>
                  <a:lnTo>
                    <a:pt x="788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10"/>
                  </a:lnTo>
                  <a:close/>
                  <a:moveTo>
                    <a:pt x="99" y="1086"/>
                  </a:moveTo>
                  <a:lnTo>
                    <a:pt x="99" y="1086"/>
                  </a:lnTo>
                  <a:lnTo>
                    <a:pt x="102" y="1086"/>
                  </a:lnTo>
                  <a:lnTo>
                    <a:pt x="97" y="1081"/>
                  </a:lnTo>
                  <a:lnTo>
                    <a:pt x="95" y="1074"/>
                  </a:lnTo>
                  <a:lnTo>
                    <a:pt x="90" y="1069"/>
                  </a:lnTo>
                  <a:lnTo>
                    <a:pt x="88" y="1072"/>
                  </a:lnTo>
                  <a:lnTo>
                    <a:pt x="83" y="1079"/>
                  </a:lnTo>
                  <a:lnTo>
                    <a:pt x="85" y="1084"/>
                  </a:lnTo>
                  <a:lnTo>
                    <a:pt x="90" y="1086"/>
                  </a:lnTo>
                  <a:lnTo>
                    <a:pt x="97" y="1088"/>
                  </a:lnTo>
                  <a:lnTo>
                    <a:pt x="97" y="1088"/>
                  </a:lnTo>
                  <a:lnTo>
                    <a:pt x="99" y="108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5134F71-326A-4B76-A0A2-AA21630C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4438650"/>
              <a:ext cx="1839913" cy="1679575"/>
            </a:xfrm>
            <a:custGeom>
              <a:avLst/>
              <a:gdLst>
                <a:gd name="T0" fmla="*/ 556 w 1159"/>
                <a:gd name="T1" fmla="*/ 1044 h 1058"/>
                <a:gd name="T2" fmla="*/ 452 w 1159"/>
                <a:gd name="T3" fmla="*/ 992 h 1058"/>
                <a:gd name="T4" fmla="*/ 369 w 1159"/>
                <a:gd name="T5" fmla="*/ 956 h 1058"/>
                <a:gd name="T6" fmla="*/ 298 w 1159"/>
                <a:gd name="T7" fmla="*/ 987 h 1058"/>
                <a:gd name="T8" fmla="*/ 220 w 1159"/>
                <a:gd name="T9" fmla="*/ 1009 h 1058"/>
                <a:gd name="T10" fmla="*/ 87 w 1159"/>
                <a:gd name="T11" fmla="*/ 1013 h 1058"/>
                <a:gd name="T12" fmla="*/ 35 w 1159"/>
                <a:gd name="T13" fmla="*/ 971 h 1058"/>
                <a:gd name="T14" fmla="*/ 12 w 1159"/>
                <a:gd name="T15" fmla="*/ 893 h 1058"/>
                <a:gd name="T16" fmla="*/ 40 w 1159"/>
                <a:gd name="T17" fmla="*/ 841 h 1058"/>
                <a:gd name="T18" fmla="*/ 80 w 1159"/>
                <a:gd name="T19" fmla="*/ 788 h 1058"/>
                <a:gd name="T20" fmla="*/ 104 w 1159"/>
                <a:gd name="T21" fmla="*/ 739 h 1058"/>
                <a:gd name="T22" fmla="*/ 85 w 1159"/>
                <a:gd name="T23" fmla="*/ 699 h 1058"/>
                <a:gd name="T24" fmla="*/ 73 w 1159"/>
                <a:gd name="T25" fmla="*/ 637 h 1058"/>
                <a:gd name="T26" fmla="*/ 21 w 1159"/>
                <a:gd name="T27" fmla="*/ 587 h 1058"/>
                <a:gd name="T28" fmla="*/ 38 w 1159"/>
                <a:gd name="T29" fmla="*/ 535 h 1058"/>
                <a:gd name="T30" fmla="*/ 66 w 1159"/>
                <a:gd name="T31" fmla="*/ 483 h 1058"/>
                <a:gd name="T32" fmla="*/ 97 w 1159"/>
                <a:gd name="T33" fmla="*/ 483 h 1058"/>
                <a:gd name="T34" fmla="*/ 142 w 1159"/>
                <a:gd name="T35" fmla="*/ 462 h 1058"/>
                <a:gd name="T36" fmla="*/ 196 w 1159"/>
                <a:gd name="T37" fmla="*/ 452 h 1058"/>
                <a:gd name="T38" fmla="*/ 300 w 1159"/>
                <a:gd name="T39" fmla="*/ 433 h 1058"/>
                <a:gd name="T40" fmla="*/ 350 w 1159"/>
                <a:gd name="T41" fmla="*/ 386 h 1058"/>
                <a:gd name="T42" fmla="*/ 374 w 1159"/>
                <a:gd name="T43" fmla="*/ 367 h 1058"/>
                <a:gd name="T44" fmla="*/ 376 w 1159"/>
                <a:gd name="T45" fmla="*/ 301 h 1058"/>
                <a:gd name="T46" fmla="*/ 426 w 1159"/>
                <a:gd name="T47" fmla="*/ 270 h 1058"/>
                <a:gd name="T48" fmla="*/ 404 w 1159"/>
                <a:gd name="T49" fmla="*/ 225 h 1058"/>
                <a:gd name="T50" fmla="*/ 482 w 1159"/>
                <a:gd name="T51" fmla="*/ 147 h 1058"/>
                <a:gd name="T52" fmla="*/ 513 w 1159"/>
                <a:gd name="T53" fmla="*/ 102 h 1058"/>
                <a:gd name="T54" fmla="*/ 532 w 1159"/>
                <a:gd name="T55" fmla="*/ 19 h 1058"/>
                <a:gd name="T56" fmla="*/ 577 w 1159"/>
                <a:gd name="T57" fmla="*/ 5 h 1058"/>
                <a:gd name="T58" fmla="*/ 643 w 1159"/>
                <a:gd name="T59" fmla="*/ 48 h 1058"/>
                <a:gd name="T60" fmla="*/ 731 w 1159"/>
                <a:gd name="T61" fmla="*/ 67 h 1058"/>
                <a:gd name="T62" fmla="*/ 764 w 1159"/>
                <a:gd name="T63" fmla="*/ 173 h 1058"/>
                <a:gd name="T64" fmla="*/ 818 w 1159"/>
                <a:gd name="T65" fmla="*/ 159 h 1058"/>
                <a:gd name="T66" fmla="*/ 882 w 1159"/>
                <a:gd name="T67" fmla="*/ 100 h 1058"/>
                <a:gd name="T68" fmla="*/ 939 w 1159"/>
                <a:gd name="T69" fmla="*/ 62 h 1058"/>
                <a:gd name="T70" fmla="*/ 984 w 1159"/>
                <a:gd name="T71" fmla="*/ 100 h 1058"/>
                <a:gd name="T72" fmla="*/ 991 w 1159"/>
                <a:gd name="T73" fmla="*/ 147 h 1058"/>
                <a:gd name="T74" fmla="*/ 1057 w 1159"/>
                <a:gd name="T75" fmla="*/ 254 h 1058"/>
                <a:gd name="T76" fmla="*/ 1055 w 1159"/>
                <a:gd name="T77" fmla="*/ 317 h 1058"/>
                <a:gd name="T78" fmla="*/ 1124 w 1159"/>
                <a:gd name="T79" fmla="*/ 346 h 1058"/>
                <a:gd name="T80" fmla="*/ 1112 w 1159"/>
                <a:gd name="T81" fmla="*/ 400 h 1058"/>
                <a:gd name="T82" fmla="*/ 1159 w 1159"/>
                <a:gd name="T83" fmla="*/ 424 h 1058"/>
                <a:gd name="T84" fmla="*/ 1105 w 1159"/>
                <a:gd name="T85" fmla="*/ 481 h 1058"/>
                <a:gd name="T86" fmla="*/ 1062 w 1159"/>
                <a:gd name="T87" fmla="*/ 512 h 1058"/>
                <a:gd name="T88" fmla="*/ 1043 w 1159"/>
                <a:gd name="T89" fmla="*/ 545 h 1058"/>
                <a:gd name="T90" fmla="*/ 996 w 1159"/>
                <a:gd name="T91" fmla="*/ 580 h 1058"/>
                <a:gd name="T92" fmla="*/ 911 w 1159"/>
                <a:gd name="T93" fmla="*/ 609 h 1058"/>
                <a:gd name="T94" fmla="*/ 920 w 1159"/>
                <a:gd name="T95" fmla="*/ 654 h 1058"/>
                <a:gd name="T96" fmla="*/ 809 w 1159"/>
                <a:gd name="T97" fmla="*/ 682 h 1058"/>
                <a:gd name="T98" fmla="*/ 773 w 1159"/>
                <a:gd name="T99" fmla="*/ 699 h 1058"/>
                <a:gd name="T100" fmla="*/ 681 w 1159"/>
                <a:gd name="T101" fmla="*/ 701 h 1058"/>
                <a:gd name="T102" fmla="*/ 662 w 1159"/>
                <a:gd name="T103" fmla="*/ 720 h 1058"/>
                <a:gd name="T104" fmla="*/ 629 w 1159"/>
                <a:gd name="T105" fmla="*/ 770 h 1058"/>
                <a:gd name="T106" fmla="*/ 700 w 1159"/>
                <a:gd name="T107" fmla="*/ 822 h 1058"/>
                <a:gd name="T108" fmla="*/ 719 w 1159"/>
                <a:gd name="T109" fmla="*/ 871 h 1058"/>
                <a:gd name="T110" fmla="*/ 721 w 1159"/>
                <a:gd name="T111" fmla="*/ 926 h 1058"/>
                <a:gd name="T112" fmla="*/ 693 w 1159"/>
                <a:gd name="T113" fmla="*/ 956 h 1058"/>
                <a:gd name="T114" fmla="*/ 747 w 1159"/>
                <a:gd name="T115" fmla="*/ 980 h 1058"/>
                <a:gd name="T116" fmla="*/ 776 w 1159"/>
                <a:gd name="T117" fmla="*/ 1016 h 1058"/>
                <a:gd name="T118" fmla="*/ 693 w 1159"/>
                <a:gd name="T119" fmla="*/ 1054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9" h="1058">
                  <a:moveTo>
                    <a:pt x="681" y="1051"/>
                  </a:moveTo>
                  <a:lnTo>
                    <a:pt x="681" y="1051"/>
                  </a:lnTo>
                  <a:lnTo>
                    <a:pt x="660" y="1056"/>
                  </a:lnTo>
                  <a:lnTo>
                    <a:pt x="655" y="1058"/>
                  </a:lnTo>
                  <a:lnTo>
                    <a:pt x="650" y="1054"/>
                  </a:lnTo>
                  <a:lnTo>
                    <a:pt x="643" y="1051"/>
                  </a:lnTo>
                  <a:lnTo>
                    <a:pt x="639" y="1049"/>
                  </a:lnTo>
                  <a:lnTo>
                    <a:pt x="641" y="1039"/>
                  </a:lnTo>
                  <a:lnTo>
                    <a:pt x="605" y="1037"/>
                  </a:lnTo>
                  <a:lnTo>
                    <a:pt x="603" y="1035"/>
                  </a:lnTo>
                  <a:lnTo>
                    <a:pt x="584" y="1023"/>
                  </a:lnTo>
                  <a:lnTo>
                    <a:pt x="579" y="1025"/>
                  </a:lnTo>
                  <a:lnTo>
                    <a:pt x="570" y="1028"/>
                  </a:lnTo>
                  <a:lnTo>
                    <a:pt x="560" y="1028"/>
                  </a:lnTo>
                  <a:lnTo>
                    <a:pt x="556" y="1044"/>
                  </a:lnTo>
                  <a:lnTo>
                    <a:pt x="549" y="1046"/>
                  </a:lnTo>
                  <a:lnTo>
                    <a:pt x="544" y="1042"/>
                  </a:lnTo>
                  <a:lnTo>
                    <a:pt x="539" y="1028"/>
                  </a:lnTo>
                  <a:lnTo>
                    <a:pt x="532" y="1018"/>
                  </a:lnTo>
                  <a:lnTo>
                    <a:pt x="527" y="1009"/>
                  </a:lnTo>
                  <a:lnTo>
                    <a:pt x="525" y="1009"/>
                  </a:lnTo>
                  <a:lnTo>
                    <a:pt x="523" y="1009"/>
                  </a:lnTo>
                  <a:lnTo>
                    <a:pt x="520" y="1006"/>
                  </a:lnTo>
                  <a:lnTo>
                    <a:pt x="520" y="999"/>
                  </a:lnTo>
                  <a:lnTo>
                    <a:pt x="513" y="997"/>
                  </a:lnTo>
                  <a:lnTo>
                    <a:pt x="475" y="999"/>
                  </a:lnTo>
                  <a:lnTo>
                    <a:pt x="466" y="1001"/>
                  </a:lnTo>
                  <a:lnTo>
                    <a:pt x="461" y="1001"/>
                  </a:lnTo>
                  <a:lnTo>
                    <a:pt x="456" y="997"/>
                  </a:lnTo>
                  <a:lnTo>
                    <a:pt x="452" y="992"/>
                  </a:lnTo>
                  <a:lnTo>
                    <a:pt x="449" y="985"/>
                  </a:lnTo>
                  <a:lnTo>
                    <a:pt x="447" y="980"/>
                  </a:lnTo>
                  <a:lnTo>
                    <a:pt x="442" y="973"/>
                  </a:lnTo>
                  <a:lnTo>
                    <a:pt x="435" y="973"/>
                  </a:lnTo>
                  <a:lnTo>
                    <a:pt x="409" y="971"/>
                  </a:lnTo>
                  <a:lnTo>
                    <a:pt x="407" y="968"/>
                  </a:lnTo>
                  <a:lnTo>
                    <a:pt x="400" y="966"/>
                  </a:lnTo>
                  <a:lnTo>
                    <a:pt x="397" y="964"/>
                  </a:lnTo>
                  <a:lnTo>
                    <a:pt x="395" y="966"/>
                  </a:lnTo>
                  <a:lnTo>
                    <a:pt x="392" y="968"/>
                  </a:lnTo>
                  <a:lnTo>
                    <a:pt x="388" y="968"/>
                  </a:lnTo>
                  <a:lnTo>
                    <a:pt x="385" y="968"/>
                  </a:lnTo>
                  <a:lnTo>
                    <a:pt x="381" y="964"/>
                  </a:lnTo>
                  <a:lnTo>
                    <a:pt x="378" y="961"/>
                  </a:lnTo>
                  <a:lnTo>
                    <a:pt x="369" y="956"/>
                  </a:lnTo>
                  <a:lnTo>
                    <a:pt x="355" y="949"/>
                  </a:lnTo>
                  <a:lnTo>
                    <a:pt x="350" y="949"/>
                  </a:lnTo>
                  <a:lnTo>
                    <a:pt x="343" y="949"/>
                  </a:lnTo>
                  <a:lnTo>
                    <a:pt x="338" y="947"/>
                  </a:lnTo>
                  <a:lnTo>
                    <a:pt x="326" y="945"/>
                  </a:lnTo>
                  <a:lnTo>
                    <a:pt x="322" y="942"/>
                  </a:lnTo>
                  <a:lnTo>
                    <a:pt x="312" y="945"/>
                  </a:lnTo>
                  <a:lnTo>
                    <a:pt x="305" y="947"/>
                  </a:lnTo>
                  <a:lnTo>
                    <a:pt x="305" y="954"/>
                  </a:lnTo>
                  <a:lnTo>
                    <a:pt x="305" y="961"/>
                  </a:lnTo>
                  <a:lnTo>
                    <a:pt x="300" y="973"/>
                  </a:lnTo>
                  <a:lnTo>
                    <a:pt x="305" y="980"/>
                  </a:lnTo>
                  <a:lnTo>
                    <a:pt x="303" y="980"/>
                  </a:lnTo>
                  <a:lnTo>
                    <a:pt x="300" y="983"/>
                  </a:lnTo>
                  <a:lnTo>
                    <a:pt x="298" y="987"/>
                  </a:lnTo>
                  <a:lnTo>
                    <a:pt x="303" y="990"/>
                  </a:lnTo>
                  <a:lnTo>
                    <a:pt x="307" y="994"/>
                  </a:lnTo>
                  <a:lnTo>
                    <a:pt x="310" y="999"/>
                  </a:lnTo>
                  <a:lnTo>
                    <a:pt x="310" y="1006"/>
                  </a:lnTo>
                  <a:lnTo>
                    <a:pt x="305" y="1011"/>
                  </a:lnTo>
                  <a:lnTo>
                    <a:pt x="303" y="1013"/>
                  </a:lnTo>
                  <a:lnTo>
                    <a:pt x="291" y="1011"/>
                  </a:lnTo>
                  <a:lnTo>
                    <a:pt x="253" y="1013"/>
                  </a:lnTo>
                  <a:lnTo>
                    <a:pt x="246" y="1011"/>
                  </a:lnTo>
                  <a:lnTo>
                    <a:pt x="234" y="1013"/>
                  </a:lnTo>
                  <a:lnTo>
                    <a:pt x="229" y="1013"/>
                  </a:lnTo>
                  <a:lnTo>
                    <a:pt x="222" y="1013"/>
                  </a:lnTo>
                  <a:lnTo>
                    <a:pt x="220" y="1011"/>
                  </a:lnTo>
                  <a:lnTo>
                    <a:pt x="220" y="1009"/>
                  </a:lnTo>
                  <a:lnTo>
                    <a:pt x="220" y="1009"/>
                  </a:lnTo>
                  <a:lnTo>
                    <a:pt x="220" y="1006"/>
                  </a:lnTo>
                  <a:lnTo>
                    <a:pt x="210" y="999"/>
                  </a:lnTo>
                  <a:lnTo>
                    <a:pt x="206" y="1001"/>
                  </a:lnTo>
                  <a:lnTo>
                    <a:pt x="201" y="1006"/>
                  </a:lnTo>
                  <a:lnTo>
                    <a:pt x="191" y="1020"/>
                  </a:lnTo>
                  <a:lnTo>
                    <a:pt x="187" y="1020"/>
                  </a:lnTo>
                  <a:lnTo>
                    <a:pt x="182" y="1013"/>
                  </a:lnTo>
                  <a:lnTo>
                    <a:pt x="175" y="1001"/>
                  </a:lnTo>
                  <a:lnTo>
                    <a:pt x="170" y="999"/>
                  </a:lnTo>
                  <a:lnTo>
                    <a:pt x="154" y="994"/>
                  </a:lnTo>
                  <a:lnTo>
                    <a:pt x="149" y="997"/>
                  </a:lnTo>
                  <a:lnTo>
                    <a:pt x="142" y="1001"/>
                  </a:lnTo>
                  <a:lnTo>
                    <a:pt x="123" y="1004"/>
                  </a:lnTo>
                  <a:lnTo>
                    <a:pt x="99" y="1013"/>
                  </a:lnTo>
                  <a:lnTo>
                    <a:pt x="87" y="1013"/>
                  </a:lnTo>
                  <a:lnTo>
                    <a:pt x="75" y="1009"/>
                  </a:lnTo>
                  <a:lnTo>
                    <a:pt x="73" y="1006"/>
                  </a:lnTo>
                  <a:lnTo>
                    <a:pt x="73" y="1004"/>
                  </a:lnTo>
                  <a:lnTo>
                    <a:pt x="71" y="1001"/>
                  </a:lnTo>
                  <a:lnTo>
                    <a:pt x="66" y="1001"/>
                  </a:lnTo>
                  <a:lnTo>
                    <a:pt x="64" y="999"/>
                  </a:lnTo>
                  <a:lnTo>
                    <a:pt x="61" y="997"/>
                  </a:lnTo>
                  <a:lnTo>
                    <a:pt x="61" y="994"/>
                  </a:lnTo>
                  <a:lnTo>
                    <a:pt x="59" y="992"/>
                  </a:lnTo>
                  <a:lnTo>
                    <a:pt x="54" y="987"/>
                  </a:lnTo>
                  <a:lnTo>
                    <a:pt x="49" y="980"/>
                  </a:lnTo>
                  <a:lnTo>
                    <a:pt x="49" y="973"/>
                  </a:lnTo>
                  <a:lnTo>
                    <a:pt x="49" y="966"/>
                  </a:lnTo>
                  <a:lnTo>
                    <a:pt x="45" y="968"/>
                  </a:lnTo>
                  <a:lnTo>
                    <a:pt x="35" y="971"/>
                  </a:lnTo>
                  <a:lnTo>
                    <a:pt x="26" y="971"/>
                  </a:lnTo>
                  <a:lnTo>
                    <a:pt x="23" y="961"/>
                  </a:lnTo>
                  <a:lnTo>
                    <a:pt x="4" y="952"/>
                  </a:lnTo>
                  <a:lnTo>
                    <a:pt x="2" y="942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923"/>
                  </a:lnTo>
                  <a:lnTo>
                    <a:pt x="2" y="921"/>
                  </a:lnTo>
                  <a:lnTo>
                    <a:pt x="2" y="919"/>
                  </a:lnTo>
                  <a:lnTo>
                    <a:pt x="4" y="914"/>
                  </a:lnTo>
                  <a:lnTo>
                    <a:pt x="7" y="912"/>
                  </a:lnTo>
                  <a:lnTo>
                    <a:pt x="9" y="907"/>
                  </a:lnTo>
                  <a:lnTo>
                    <a:pt x="12" y="904"/>
                  </a:lnTo>
                  <a:lnTo>
                    <a:pt x="12" y="897"/>
                  </a:lnTo>
                  <a:lnTo>
                    <a:pt x="12" y="893"/>
                  </a:lnTo>
                  <a:lnTo>
                    <a:pt x="9" y="888"/>
                  </a:lnTo>
                  <a:lnTo>
                    <a:pt x="9" y="883"/>
                  </a:lnTo>
                  <a:lnTo>
                    <a:pt x="9" y="881"/>
                  </a:lnTo>
                  <a:lnTo>
                    <a:pt x="12" y="878"/>
                  </a:lnTo>
                  <a:lnTo>
                    <a:pt x="16" y="871"/>
                  </a:lnTo>
                  <a:lnTo>
                    <a:pt x="21" y="867"/>
                  </a:lnTo>
                  <a:lnTo>
                    <a:pt x="23" y="867"/>
                  </a:lnTo>
                  <a:lnTo>
                    <a:pt x="26" y="864"/>
                  </a:lnTo>
                  <a:lnTo>
                    <a:pt x="35" y="864"/>
                  </a:lnTo>
                  <a:lnTo>
                    <a:pt x="38" y="864"/>
                  </a:lnTo>
                  <a:lnTo>
                    <a:pt x="40" y="862"/>
                  </a:lnTo>
                  <a:lnTo>
                    <a:pt x="42" y="859"/>
                  </a:lnTo>
                  <a:lnTo>
                    <a:pt x="40" y="850"/>
                  </a:lnTo>
                  <a:lnTo>
                    <a:pt x="40" y="845"/>
                  </a:lnTo>
                  <a:lnTo>
                    <a:pt x="40" y="841"/>
                  </a:lnTo>
                  <a:lnTo>
                    <a:pt x="42" y="836"/>
                  </a:lnTo>
                  <a:lnTo>
                    <a:pt x="45" y="833"/>
                  </a:lnTo>
                  <a:lnTo>
                    <a:pt x="52" y="831"/>
                  </a:lnTo>
                  <a:lnTo>
                    <a:pt x="54" y="829"/>
                  </a:lnTo>
                  <a:lnTo>
                    <a:pt x="57" y="826"/>
                  </a:lnTo>
                  <a:lnTo>
                    <a:pt x="59" y="822"/>
                  </a:lnTo>
                  <a:lnTo>
                    <a:pt x="64" y="812"/>
                  </a:lnTo>
                  <a:lnTo>
                    <a:pt x="66" y="807"/>
                  </a:lnTo>
                  <a:lnTo>
                    <a:pt x="66" y="807"/>
                  </a:lnTo>
                  <a:lnTo>
                    <a:pt x="71" y="810"/>
                  </a:lnTo>
                  <a:lnTo>
                    <a:pt x="73" y="807"/>
                  </a:lnTo>
                  <a:lnTo>
                    <a:pt x="75" y="805"/>
                  </a:lnTo>
                  <a:lnTo>
                    <a:pt x="75" y="800"/>
                  </a:lnTo>
                  <a:lnTo>
                    <a:pt x="78" y="791"/>
                  </a:lnTo>
                  <a:lnTo>
                    <a:pt x="80" y="788"/>
                  </a:lnTo>
                  <a:lnTo>
                    <a:pt x="83" y="786"/>
                  </a:lnTo>
                  <a:lnTo>
                    <a:pt x="87" y="781"/>
                  </a:lnTo>
                  <a:lnTo>
                    <a:pt x="90" y="779"/>
                  </a:lnTo>
                  <a:lnTo>
                    <a:pt x="90" y="777"/>
                  </a:lnTo>
                  <a:lnTo>
                    <a:pt x="92" y="772"/>
                  </a:lnTo>
                  <a:lnTo>
                    <a:pt x="92" y="770"/>
                  </a:lnTo>
                  <a:lnTo>
                    <a:pt x="92" y="770"/>
                  </a:lnTo>
                  <a:lnTo>
                    <a:pt x="90" y="760"/>
                  </a:lnTo>
                  <a:lnTo>
                    <a:pt x="90" y="755"/>
                  </a:lnTo>
                  <a:lnTo>
                    <a:pt x="90" y="751"/>
                  </a:lnTo>
                  <a:lnTo>
                    <a:pt x="92" y="746"/>
                  </a:lnTo>
                  <a:lnTo>
                    <a:pt x="94" y="743"/>
                  </a:lnTo>
                  <a:lnTo>
                    <a:pt x="94" y="741"/>
                  </a:lnTo>
                  <a:lnTo>
                    <a:pt x="97" y="741"/>
                  </a:lnTo>
                  <a:lnTo>
                    <a:pt x="104" y="739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6" y="729"/>
                  </a:lnTo>
                  <a:lnTo>
                    <a:pt x="104" y="720"/>
                  </a:lnTo>
                  <a:lnTo>
                    <a:pt x="101" y="715"/>
                  </a:lnTo>
                  <a:lnTo>
                    <a:pt x="104" y="699"/>
                  </a:lnTo>
                  <a:lnTo>
                    <a:pt x="101" y="696"/>
                  </a:lnTo>
                  <a:lnTo>
                    <a:pt x="101" y="694"/>
                  </a:lnTo>
                  <a:lnTo>
                    <a:pt x="97" y="694"/>
                  </a:lnTo>
                  <a:lnTo>
                    <a:pt x="94" y="694"/>
                  </a:lnTo>
                  <a:lnTo>
                    <a:pt x="94" y="696"/>
                  </a:lnTo>
                  <a:lnTo>
                    <a:pt x="92" y="699"/>
                  </a:lnTo>
                  <a:lnTo>
                    <a:pt x="90" y="701"/>
                  </a:lnTo>
                  <a:lnTo>
                    <a:pt x="87" y="701"/>
                  </a:lnTo>
                  <a:lnTo>
                    <a:pt x="85" y="699"/>
                  </a:lnTo>
                  <a:lnTo>
                    <a:pt x="85" y="691"/>
                  </a:lnTo>
                  <a:lnTo>
                    <a:pt x="85" y="687"/>
                  </a:lnTo>
                  <a:lnTo>
                    <a:pt x="87" y="684"/>
                  </a:lnTo>
                  <a:lnTo>
                    <a:pt x="90" y="687"/>
                  </a:lnTo>
                  <a:lnTo>
                    <a:pt x="92" y="687"/>
                  </a:lnTo>
                  <a:lnTo>
                    <a:pt x="94" y="684"/>
                  </a:lnTo>
                  <a:lnTo>
                    <a:pt x="94" y="682"/>
                  </a:lnTo>
                  <a:lnTo>
                    <a:pt x="94" y="680"/>
                  </a:lnTo>
                  <a:lnTo>
                    <a:pt x="92" y="675"/>
                  </a:lnTo>
                  <a:lnTo>
                    <a:pt x="85" y="656"/>
                  </a:lnTo>
                  <a:lnTo>
                    <a:pt x="83" y="654"/>
                  </a:lnTo>
                  <a:lnTo>
                    <a:pt x="80" y="651"/>
                  </a:lnTo>
                  <a:lnTo>
                    <a:pt x="78" y="649"/>
                  </a:lnTo>
                  <a:lnTo>
                    <a:pt x="75" y="646"/>
                  </a:lnTo>
                  <a:lnTo>
                    <a:pt x="73" y="637"/>
                  </a:lnTo>
                  <a:lnTo>
                    <a:pt x="66" y="632"/>
                  </a:lnTo>
                  <a:lnTo>
                    <a:pt x="38" y="628"/>
                  </a:lnTo>
                  <a:lnTo>
                    <a:pt x="26" y="628"/>
                  </a:lnTo>
                  <a:lnTo>
                    <a:pt x="23" y="625"/>
                  </a:lnTo>
                  <a:lnTo>
                    <a:pt x="23" y="623"/>
                  </a:lnTo>
                  <a:lnTo>
                    <a:pt x="23" y="618"/>
                  </a:lnTo>
                  <a:lnTo>
                    <a:pt x="21" y="616"/>
                  </a:lnTo>
                  <a:lnTo>
                    <a:pt x="16" y="613"/>
                  </a:lnTo>
                  <a:lnTo>
                    <a:pt x="16" y="611"/>
                  </a:lnTo>
                  <a:lnTo>
                    <a:pt x="19" y="606"/>
                  </a:lnTo>
                  <a:lnTo>
                    <a:pt x="23" y="601"/>
                  </a:lnTo>
                  <a:lnTo>
                    <a:pt x="23" y="597"/>
                  </a:lnTo>
                  <a:lnTo>
                    <a:pt x="23" y="594"/>
                  </a:lnTo>
                  <a:lnTo>
                    <a:pt x="23" y="590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6" y="585"/>
                  </a:lnTo>
                  <a:lnTo>
                    <a:pt x="30" y="585"/>
                  </a:lnTo>
                  <a:lnTo>
                    <a:pt x="30" y="583"/>
                  </a:lnTo>
                  <a:lnTo>
                    <a:pt x="33" y="580"/>
                  </a:lnTo>
                  <a:lnTo>
                    <a:pt x="40" y="566"/>
                  </a:lnTo>
                  <a:lnTo>
                    <a:pt x="40" y="564"/>
                  </a:lnTo>
                  <a:lnTo>
                    <a:pt x="38" y="561"/>
                  </a:lnTo>
                  <a:lnTo>
                    <a:pt x="38" y="559"/>
                  </a:lnTo>
                  <a:lnTo>
                    <a:pt x="35" y="556"/>
                  </a:lnTo>
                  <a:lnTo>
                    <a:pt x="35" y="552"/>
                  </a:lnTo>
                  <a:lnTo>
                    <a:pt x="35" y="549"/>
                  </a:lnTo>
                  <a:lnTo>
                    <a:pt x="35" y="542"/>
                  </a:lnTo>
                  <a:lnTo>
                    <a:pt x="35" y="538"/>
                  </a:lnTo>
                  <a:lnTo>
                    <a:pt x="38" y="535"/>
                  </a:lnTo>
                  <a:lnTo>
                    <a:pt x="40" y="528"/>
                  </a:lnTo>
                  <a:lnTo>
                    <a:pt x="42" y="521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0" y="514"/>
                  </a:lnTo>
                  <a:lnTo>
                    <a:pt x="40" y="509"/>
                  </a:lnTo>
                  <a:lnTo>
                    <a:pt x="38" y="507"/>
                  </a:lnTo>
                  <a:lnTo>
                    <a:pt x="33" y="500"/>
                  </a:lnTo>
                  <a:lnTo>
                    <a:pt x="30" y="497"/>
                  </a:lnTo>
                  <a:lnTo>
                    <a:pt x="30" y="495"/>
                  </a:lnTo>
                  <a:lnTo>
                    <a:pt x="35" y="490"/>
                  </a:lnTo>
                  <a:lnTo>
                    <a:pt x="45" y="483"/>
                  </a:lnTo>
                  <a:lnTo>
                    <a:pt x="49" y="481"/>
                  </a:lnTo>
                  <a:lnTo>
                    <a:pt x="59" y="483"/>
                  </a:lnTo>
                  <a:lnTo>
                    <a:pt x="66" y="483"/>
                  </a:lnTo>
                  <a:lnTo>
                    <a:pt x="68" y="483"/>
                  </a:lnTo>
                  <a:lnTo>
                    <a:pt x="73" y="478"/>
                  </a:lnTo>
                  <a:lnTo>
                    <a:pt x="78" y="471"/>
                  </a:lnTo>
                  <a:lnTo>
                    <a:pt x="87" y="467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97" y="467"/>
                  </a:lnTo>
                  <a:lnTo>
                    <a:pt x="99" y="467"/>
                  </a:lnTo>
                  <a:lnTo>
                    <a:pt x="101" y="469"/>
                  </a:lnTo>
                  <a:lnTo>
                    <a:pt x="101" y="471"/>
                  </a:lnTo>
                  <a:lnTo>
                    <a:pt x="101" y="474"/>
                  </a:lnTo>
                  <a:lnTo>
                    <a:pt x="101" y="476"/>
                  </a:lnTo>
                  <a:lnTo>
                    <a:pt x="97" y="478"/>
                  </a:lnTo>
                  <a:lnTo>
                    <a:pt x="97" y="481"/>
                  </a:lnTo>
                  <a:lnTo>
                    <a:pt x="97" y="483"/>
                  </a:lnTo>
                  <a:lnTo>
                    <a:pt x="99" y="485"/>
                  </a:lnTo>
                  <a:lnTo>
                    <a:pt x="99" y="488"/>
                  </a:lnTo>
                  <a:lnTo>
                    <a:pt x="101" y="488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18" y="490"/>
                  </a:lnTo>
                  <a:lnTo>
                    <a:pt x="120" y="490"/>
                  </a:lnTo>
                  <a:lnTo>
                    <a:pt x="123" y="488"/>
                  </a:lnTo>
                  <a:lnTo>
                    <a:pt x="125" y="485"/>
                  </a:lnTo>
                  <a:lnTo>
                    <a:pt x="125" y="481"/>
                  </a:lnTo>
                  <a:lnTo>
                    <a:pt x="123" y="471"/>
                  </a:lnTo>
                  <a:lnTo>
                    <a:pt x="128" y="464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42" y="462"/>
                  </a:lnTo>
                  <a:lnTo>
                    <a:pt x="144" y="464"/>
                  </a:lnTo>
                  <a:lnTo>
                    <a:pt x="146" y="467"/>
                  </a:lnTo>
                  <a:lnTo>
                    <a:pt x="149" y="464"/>
                  </a:lnTo>
                  <a:lnTo>
                    <a:pt x="151" y="462"/>
                  </a:lnTo>
                  <a:lnTo>
                    <a:pt x="154" y="459"/>
                  </a:lnTo>
                  <a:lnTo>
                    <a:pt x="156" y="457"/>
                  </a:lnTo>
                  <a:lnTo>
                    <a:pt x="161" y="448"/>
                  </a:lnTo>
                  <a:lnTo>
                    <a:pt x="163" y="445"/>
                  </a:lnTo>
                  <a:lnTo>
                    <a:pt x="165" y="445"/>
                  </a:lnTo>
                  <a:lnTo>
                    <a:pt x="168" y="443"/>
                  </a:lnTo>
                  <a:lnTo>
                    <a:pt x="182" y="450"/>
                  </a:lnTo>
                  <a:lnTo>
                    <a:pt x="189" y="452"/>
                  </a:lnTo>
                  <a:lnTo>
                    <a:pt x="191" y="452"/>
                  </a:lnTo>
                  <a:lnTo>
                    <a:pt x="194" y="452"/>
                  </a:lnTo>
                  <a:lnTo>
                    <a:pt x="196" y="452"/>
                  </a:lnTo>
                  <a:lnTo>
                    <a:pt x="206" y="445"/>
                  </a:lnTo>
                  <a:lnTo>
                    <a:pt x="208" y="443"/>
                  </a:lnTo>
                  <a:lnTo>
                    <a:pt x="215" y="443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43" y="426"/>
                  </a:lnTo>
                  <a:lnTo>
                    <a:pt x="246" y="426"/>
                  </a:lnTo>
                  <a:lnTo>
                    <a:pt x="251" y="429"/>
                  </a:lnTo>
                  <a:lnTo>
                    <a:pt x="253" y="429"/>
                  </a:lnTo>
                  <a:lnTo>
                    <a:pt x="255" y="429"/>
                  </a:lnTo>
                  <a:lnTo>
                    <a:pt x="277" y="422"/>
                  </a:lnTo>
                  <a:lnTo>
                    <a:pt x="281" y="419"/>
                  </a:lnTo>
                  <a:lnTo>
                    <a:pt x="288" y="422"/>
                  </a:lnTo>
                  <a:lnTo>
                    <a:pt x="291" y="424"/>
                  </a:lnTo>
                  <a:lnTo>
                    <a:pt x="300" y="433"/>
                  </a:lnTo>
                  <a:lnTo>
                    <a:pt x="303" y="436"/>
                  </a:lnTo>
                  <a:lnTo>
                    <a:pt x="310" y="433"/>
                  </a:lnTo>
                  <a:lnTo>
                    <a:pt x="329" y="422"/>
                  </a:lnTo>
                  <a:lnTo>
                    <a:pt x="329" y="417"/>
                  </a:lnTo>
                  <a:lnTo>
                    <a:pt x="329" y="414"/>
                  </a:lnTo>
                  <a:lnTo>
                    <a:pt x="331" y="407"/>
                  </a:lnTo>
                  <a:lnTo>
                    <a:pt x="333" y="405"/>
                  </a:lnTo>
                  <a:lnTo>
                    <a:pt x="336" y="403"/>
                  </a:lnTo>
                  <a:lnTo>
                    <a:pt x="340" y="400"/>
                  </a:lnTo>
                  <a:lnTo>
                    <a:pt x="343" y="398"/>
                  </a:lnTo>
                  <a:lnTo>
                    <a:pt x="345" y="396"/>
                  </a:lnTo>
                  <a:lnTo>
                    <a:pt x="345" y="393"/>
                  </a:lnTo>
                  <a:lnTo>
                    <a:pt x="345" y="391"/>
                  </a:lnTo>
                  <a:lnTo>
                    <a:pt x="348" y="388"/>
                  </a:lnTo>
                  <a:lnTo>
                    <a:pt x="350" y="386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62" y="391"/>
                  </a:lnTo>
                  <a:lnTo>
                    <a:pt x="364" y="391"/>
                  </a:lnTo>
                  <a:lnTo>
                    <a:pt x="366" y="391"/>
                  </a:lnTo>
                  <a:lnTo>
                    <a:pt x="371" y="391"/>
                  </a:lnTo>
                  <a:lnTo>
                    <a:pt x="374" y="388"/>
                  </a:lnTo>
                  <a:lnTo>
                    <a:pt x="374" y="386"/>
                  </a:lnTo>
                  <a:lnTo>
                    <a:pt x="374" y="384"/>
                  </a:lnTo>
                  <a:lnTo>
                    <a:pt x="374" y="379"/>
                  </a:lnTo>
                  <a:lnTo>
                    <a:pt x="371" y="379"/>
                  </a:lnTo>
                  <a:lnTo>
                    <a:pt x="369" y="377"/>
                  </a:lnTo>
                  <a:lnTo>
                    <a:pt x="366" y="374"/>
                  </a:lnTo>
                  <a:lnTo>
                    <a:pt x="366" y="372"/>
                  </a:lnTo>
                  <a:lnTo>
                    <a:pt x="374" y="367"/>
                  </a:lnTo>
                  <a:lnTo>
                    <a:pt x="378" y="365"/>
                  </a:lnTo>
                  <a:lnTo>
                    <a:pt x="388" y="339"/>
                  </a:lnTo>
                  <a:lnTo>
                    <a:pt x="390" y="336"/>
                  </a:lnTo>
                  <a:lnTo>
                    <a:pt x="390" y="334"/>
                  </a:lnTo>
                  <a:lnTo>
                    <a:pt x="390" y="332"/>
                  </a:lnTo>
                  <a:lnTo>
                    <a:pt x="388" y="329"/>
                  </a:lnTo>
                  <a:lnTo>
                    <a:pt x="385" y="327"/>
                  </a:lnTo>
                  <a:lnTo>
                    <a:pt x="376" y="325"/>
                  </a:lnTo>
                  <a:lnTo>
                    <a:pt x="374" y="325"/>
                  </a:lnTo>
                  <a:lnTo>
                    <a:pt x="374" y="322"/>
                  </a:lnTo>
                  <a:lnTo>
                    <a:pt x="371" y="317"/>
                  </a:lnTo>
                  <a:lnTo>
                    <a:pt x="371" y="313"/>
                  </a:lnTo>
                  <a:lnTo>
                    <a:pt x="374" y="308"/>
                  </a:lnTo>
                  <a:lnTo>
                    <a:pt x="376" y="303"/>
                  </a:lnTo>
                  <a:lnTo>
                    <a:pt x="376" y="301"/>
                  </a:lnTo>
                  <a:lnTo>
                    <a:pt x="376" y="299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6" y="291"/>
                  </a:lnTo>
                  <a:lnTo>
                    <a:pt x="378" y="289"/>
                  </a:lnTo>
                  <a:lnTo>
                    <a:pt x="381" y="289"/>
                  </a:lnTo>
                  <a:lnTo>
                    <a:pt x="383" y="289"/>
                  </a:lnTo>
                  <a:lnTo>
                    <a:pt x="385" y="291"/>
                  </a:lnTo>
                  <a:lnTo>
                    <a:pt x="390" y="294"/>
                  </a:lnTo>
                  <a:lnTo>
                    <a:pt x="397" y="294"/>
                  </a:lnTo>
                  <a:lnTo>
                    <a:pt x="421" y="291"/>
                  </a:lnTo>
                  <a:lnTo>
                    <a:pt x="426" y="287"/>
                  </a:lnTo>
                  <a:lnTo>
                    <a:pt x="426" y="277"/>
                  </a:lnTo>
                  <a:lnTo>
                    <a:pt x="426" y="272"/>
                  </a:lnTo>
                  <a:lnTo>
                    <a:pt x="426" y="270"/>
                  </a:lnTo>
                  <a:lnTo>
                    <a:pt x="423" y="265"/>
                  </a:lnTo>
                  <a:lnTo>
                    <a:pt x="419" y="261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4" y="251"/>
                  </a:lnTo>
                  <a:lnTo>
                    <a:pt x="414" y="249"/>
                  </a:lnTo>
                  <a:lnTo>
                    <a:pt x="411" y="246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1" y="235"/>
                  </a:lnTo>
                  <a:lnTo>
                    <a:pt x="411" y="235"/>
                  </a:lnTo>
                  <a:lnTo>
                    <a:pt x="409" y="232"/>
                  </a:lnTo>
                  <a:lnTo>
                    <a:pt x="407" y="228"/>
                  </a:lnTo>
                  <a:lnTo>
                    <a:pt x="407" y="225"/>
                  </a:lnTo>
                  <a:lnTo>
                    <a:pt x="404" y="225"/>
                  </a:lnTo>
                  <a:lnTo>
                    <a:pt x="404" y="223"/>
                  </a:lnTo>
                  <a:lnTo>
                    <a:pt x="404" y="220"/>
                  </a:lnTo>
                  <a:lnTo>
                    <a:pt x="409" y="216"/>
                  </a:lnTo>
                  <a:lnTo>
                    <a:pt x="423" y="209"/>
                  </a:lnTo>
                  <a:lnTo>
                    <a:pt x="433" y="199"/>
                  </a:lnTo>
                  <a:lnTo>
                    <a:pt x="440" y="192"/>
                  </a:lnTo>
                  <a:lnTo>
                    <a:pt x="445" y="187"/>
                  </a:lnTo>
                  <a:lnTo>
                    <a:pt x="456" y="161"/>
                  </a:lnTo>
                  <a:lnTo>
                    <a:pt x="461" y="156"/>
                  </a:lnTo>
                  <a:lnTo>
                    <a:pt x="463" y="156"/>
                  </a:lnTo>
                  <a:lnTo>
                    <a:pt x="471" y="154"/>
                  </a:lnTo>
                  <a:lnTo>
                    <a:pt x="473" y="154"/>
                  </a:lnTo>
                  <a:lnTo>
                    <a:pt x="475" y="152"/>
                  </a:lnTo>
                  <a:lnTo>
                    <a:pt x="480" y="149"/>
                  </a:lnTo>
                  <a:lnTo>
                    <a:pt x="482" y="147"/>
                  </a:lnTo>
                  <a:lnTo>
                    <a:pt x="487" y="145"/>
                  </a:lnTo>
                  <a:lnTo>
                    <a:pt x="492" y="142"/>
                  </a:lnTo>
                  <a:lnTo>
                    <a:pt x="494" y="138"/>
                  </a:lnTo>
                  <a:lnTo>
                    <a:pt x="499" y="130"/>
                  </a:lnTo>
                  <a:lnTo>
                    <a:pt x="501" y="128"/>
                  </a:lnTo>
                  <a:lnTo>
                    <a:pt x="501" y="123"/>
                  </a:lnTo>
                  <a:lnTo>
                    <a:pt x="499" y="121"/>
                  </a:lnTo>
                  <a:lnTo>
                    <a:pt x="499" y="119"/>
                  </a:lnTo>
                  <a:lnTo>
                    <a:pt x="497" y="114"/>
                  </a:lnTo>
                  <a:lnTo>
                    <a:pt x="499" y="112"/>
                  </a:lnTo>
                  <a:lnTo>
                    <a:pt x="501" y="107"/>
                  </a:lnTo>
                  <a:lnTo>
                    <a:pt x="504" y="104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3" y="102"/>
                  </a:lnTo>
                  <a:lnTo>
                    <a:pt x="516" y="97"/>
                  </a:lnTo>
                  <a:lnTo>
                    <a:pt x="518" y="90"/>
                  </a:lnTo>
                  <a:lnTo>
                    <a:pt x="520" y="85"/>
                  </a:lnTo>
                  <a:lnTo>
                    <a:pt x="523" y="83"/>
                  </a:lnTo>
                  <a:lnTo>
                    <a:pt x="532" y="76"/>
                  </a:lnTo>
                  <a:lnTo>
                    <a:pt x="534" y="74"/>
                  </a:lnTo>
                  <a:lnTo>
                    <a:pt x="534" y="71"/>
                  </a:lnTo>
                  <a:lnTo>
                    <a:pt x="534" y="67"/>
                  </a:lnTo>
                  <a:lnTo>
                    <a:pt x="534" y="64"/>
                  </a:lnTo>
                  <a:lnTo>
                    <a:pt x="534" y="59"/>
                  </a:lnTo>
                  <a:lnTo>
                    <a:pt x="537" y="57"/>
                  </a:lnTo>
                  <a:lnTo>
                    <a:pt x="537" y="55"/>
                  </a:lnTo>
                  <a:lnTo>
                    <a:pt x="537" y="50"/>
                  </a:lnTo>
                  <a:lnTo>
                    <a:pt x="530" y="26"/>
                  </a:lnTo>
                  <a:lnTo>
                    <a:pt x="532" y="19"/>
                  </a:lnTo>
                  <a:lnTo>
                    <a:pt x="542" y="14"/>
                  </a:lnTo>
                  <a:lnTo>
                    <a:pt x="546" y="12"/>
                  </a:lnTo>
                  <a:lnTo>
                    <a:pt x="546" y="10"/>
                  </a:lnTo>
                  <a:lnTo>
                    <a:pt x="549" y="7"/>
                  </a:lnTo>
                  <a:lnTo>
                    <a:pt x="553" y="7"/>
                  </a:lnTo>
                  <a:lnTo>
                    <a:pt x="556" y="5"/>
                  </a:lnTo>
                  <a:lnTo>
                    <a:pt x="558" y="3"/>
                  </a:lnTo>
                  <a:lnTo>
                    <a:pt x="560" y="0"/>
                  </a:lnTo>
                  <a:lnTo>
                    <a:pt x="563" y="0"/>
                  </a:lnTo>
                  <a:lnTo>
                    <a:pt x="563" y="3"/>
                  </a:lnTo>
                  <a:lnTo>
                    <a:pt x="565" y="5"/>
                  </a:lnTo>
                  <a:lnTo>
                    <a:pt x="565" y="7"/>
                  </a:lnTo>
                  <a:lnTo>
                    <a:pt x="568" y="7"/>
                  </a:lnTo>
                  <a:lnTo>
                    <a:pt x="572" y="5"/>
                  </a:lnTo>
                  <a:lnTo>
                    <a:pt x="577" y="5"/>
                  </a:lnTo>
                  <a:lnTo>
                    <a:pt x="587" y="7"/>
                  </a:lnTo>
                  <a:lnTo>
                    <a:pt x="591" y="10"/>
                  </a:lnTo>
                  <a:lnTo>
                    <a:pt x="601" y="17"/>
                  </a:lnTo>
                  <a:lnTo>
                    <a:pt x="613" y="26"/>
                  </a:lnTo>
                  <a:lnTo>
                    <a:pt x="613" y="29"/>
                  </a:lnTo>
                  <a:lnTo>
                    <a:pt x="615" y="31"/>
                  </a:lnTo>
                  <a:lnTo>
                    <a:pt x="615" y="33"/>
                  </a:lnTo>
                  <a:lnTo>
                    <a:pt x="617" y="36"/>
                  </a:lnTo>
                  <a:lnTo>
                    <a:pt x="624" y="38"/>
                  </a:lnTo>
                  <a:lnTo>
                    <a:pt x="627" y="41"/>
                  </a:lnTo>
                  <a:lnTo>
                    <a:pt x="631" y="43"/>
                  </a:lnTo>
                  <a:lnTo>
                    <a:pt x="631" y="45"/>
                  </a:lnTo>
                  <a:lnTo>
                    <a:pt x="634" y="45"/>
                  </a:lnTo>
                  <a:lnTo>
                    <a:pt x="639" y="48"/>
                  </a:lnTo>
                  <a:lnTo>
                    <a:pt x="643" y="48"/>
                  </a:lnTo>
                  <a:lnTo>
                    <a:pt x="660" y="41"/>
                  </a:lnTo>
                  <a:lnTo>
                    <a:pt x="676" y="31"/>
                  </a:lnTo>
                  <a:lnTo>
                    <a:pt x="679" y="31"/>
                  </a:lnTo>
                  <a:lnTo>
                    <a:pt x="681" y="31"/>
                  </a:lnTo>
                  <a:lnTo>
                    <a:pt x="686" y="31"/>
                  </a:lnTo>
                  <a:lnTo>
                    <a:pt x="686" y="33"/>
                  </a:lnTo>
                  <a:lnTo>
                    <a:pt x="688" y="33"/>
                  </a:lnTo>
                  <a:lnTo>
                    <a:pt x="691" y="33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5" y="29"/>
                  </a:lnTo>
                  <a:lnTo>
                    <a:pt x="721" y="26"/>
                  </a:lnTo>
                  <a:lnTo>
                    <a:pt x="726" y="36"/>
                  </a:lnTo>
                  <a:lnTo>
                    <a:pt x="728" y="59"/>
                  </a:lnTo>
                  <a:lnTo>
                    <a:pt x="731" y="67"/>
                  </a:lnTo>
                  <a:lnTo>
                    <a:pt x="733" y="74"/>
                  </a:lnTo>
                  <a:lnTo>
                    <a:pt x="747" y="93"/>
                  </a:lnTo>
                  <a:lnTo>
                    <a:pt x="752" y="102"/>
                  </a:lnTo>
                  <a:lnTo>
                    <a:pt x="754" y="107"/>
                  </a:lnTo>
                  <a:lnTo>
                    <a:pt x="754" y="112"/>
                  </a:lnTo>
                  <a:lnTo>
                    <a:pt x="750" y="135"/>
                  </a:lnTo>
                  <a:lnTo>
                    <a:pt x="747" y="142"/>
                  </a:lnTo>
                  <a:lnTo>
                    <a:pt x="747" y="145"/>
                  </a:lnTo>
                  <a:lnTo>
                    <a:pt x="750" y="147"/>
                  </a:lnTo>
                  <a:lnTo>
                    <a:pt x="754" y="147"/>
                  </a:lnTo>
                  <a:lnTo>
                    <a:pt x="757" y="149"/>
                  </a:lnTo>
                  <a:lnTo>
                    <a:pt x="757" y="152"/>
                  </a:lnTo>
                  <a:lnTo>
                    <a:pt x="759" y="166"/>
                  </a:lnTo>
                  <a:lnTo>
                    <a:pt x="762" y="168"/>
                  </a:lnTo>
                  <a:lnTo>
                    <a:pt x="764" y="173"/>
                  </a:lnTo>
                  <a:lnTo>
                    <a:pt x="766" y="175"/>
                  </a:lnTo>
                  <a:lnTo>
                    <a:pt x="771" y="175"/>
                  </a:lnTo>
                  <a:lnTo>
                    <a:pt x="773" y="166"/>
                  </a:lnTo>
                  <a:lnTo>
                    <a:pt x="778" y="164"/>
                  </a:lnTo>
                  <a:lnTo>
                    <a:pt x="781" y="164"/>
                  </a:lnTo>
                  <a:lnTo>
                    <a:pt x="799" y="156"/>
                  </a:lnTo>
                  <a:lnTo>
                    <a:pt x="802" y="156"/>
                  </a:lnTo>
                  <a:lnTo>
                    <a:pt x="804" y="156"/>
                  </a:lnTo>
                  <a:lnTo>
                    <a:pt x="807" y="159"/>
                  </a:lnTo>
                  <a:lnTo>
                    <a:pt x="809" y="161"/>
                  </a:lnTo>
                  <a:lnTo>
                    <a:pt x="811" y="164"/>
                  </a:lnTo>
                  <a:lnTo>
                    <a:pt x="814" y="164"/>
                  </a:lnTo>
                  <a:lnTo>
                    <a:pt x="814" y="161"/>
                  </a:lnTo>
                  <a:lnTo>
                    <a:pt x="818" y="159"/>
                  </a:lnTo>
                  <a:lnTo>
                    <a:pt x="818" y="159"/>
                  </a:lnTo>
                  <a:lnTo>
                    <a:pt x="821" y="159"/>
                  </a:lnTo>
                  <a:lnTo>
                    <a:pt x="825" y="159"/>
                  </a:lnTo>
                  <a:lnTo>
                    <a:pt x="835" y="159"/>
                  </a:lnTo>
                  <a:lnTo>
                    <a:pt x="847" y="156"/>
                  </a:lnTo>
                  <a:lnTo>
                    <a:pt x="852" y="154"/>
                  </a:lnTo>
                  <a:lnTo>
                    <a:pt x="854" y="152"/>
                  </a:lnTo>
                  <a:lnTo>
                    <a:pt x="856" y="147"/>
                  </a:lnTo>
                  <a:lnTo>
                    <a:pt x="866" y="135"/>
                  </a:lnTo>
                  <a:lnTo>
                    <a:pt x="868" y="133"/>
                  </a:lnTo>
                  <a:lnTo>
                    <a:pt x="868" y="130"/>
                  </a:lnTo>
                  <a:lnTo>
                    <a:pt x="870" y="128"/>
                  </a:lnTo>
                  <a:lnTo>
                    <a:pt x="870" y="119"/>
                  </a:lnTo>
                  <a:lnTo>
                    <a:pt x="870" y="116"/>
                  </a:lnTo>
                  <a:lnTo>
                    <a:pt x="875" y="109"/>
                  </a:lnTo>
                  <a:lnTo>
                    <a:pt x="882" y="100"/>
                  </a:lnTo>
                  <a:lnTo>
                    <a:pt x="882" y="97"/>
                  </a:lnTo>
                  <a:lnTo>
                    <a:pt x="885" y="93"/>
                  </a:lnTo>
                  <a:lnTo>
                    <a:pt x="885" y="88"/>
                  </a:lnTo>
                  <a:lnTo>
                    <a:pt x="885" y="85"/>
                  </a:lnTo>
                  <a:lnTo>
                    <a:pt x="885" y="83"/>
                  </a:lnTo>
                  <a:lnTo>
                    <a:pt x="925" y="38"/>
                  </a:lnTo>
                  <a:lnTo>
                    <a:pt x="927" y="38"/>
                  </a:lnTo>
                  <a:lnTo>
                    <a:pt x="930" y="41"/>
                  </a:lnTo>
                  <a:lnTo>
                    <a:pt x="930" y="43"/>
                  </a:lnTo>
                  <a:lnTo>
                    <a:pt x="932" y="45"/>
                  </a:lnTo>
                  <a:lnTo>
                    <a:pt x="937" y="50"/>
                  </a:lnTo>
                  <a:lnTo>
                    <a:pt x="939" y="52"/>
                  </a:lnTo>
                  <a:lnTo>
                    <a:pt x="939" y="55"/>
                  </a:lnTo>
                  <a:lnTo>
                    <a:pt x="939" y="59"/>
                  </a:lnTo>
                  <a:lnTo>
                    <a:pt x="939" y="62"/>
                  </a:lnTo>
                  <a:lnTo>
                    <a:pt x="939" y="67"/>
                  </a:lnTo>
                  <a:lnTo>
                    <a:pt x="941" y="69"/>
                  </a:lnTo>
                  <a:lnTo>
                    <a:pt x="941" y="69"/>
                  </a:lnTo>
                  <a:lnTo>
                    <a:pt x="951" y="67"/>
                  </a:lnTo>
                  <a:lnTo>
                    <a:pt x="953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60" y="74"/>
                  </a:lnTo>
                  <a:lnTo>
                    <a:pt x="967" y="81"/>
                  </a:lnTo>
                  <a:lnTo>
                    <a:pt x="967" y="85"/>
                  </a:lnTo>
                  <a:lnTo>
                    <a:pt x="970" y="93"/>
                  </a:lnTo>
                  <a:lnTo>
                    <a:pt x="972" y="95"/>
                  </a:lnTo>
                  <a:lnTo>
                    <a:pt x="975" y="97"/>
                  </a:lnTo>
                  <a:lnTo>
                    <a:pt x="977" y="100"/>
                  </a:lnTo>
                  <a:lnTo>
                    <a:pt x="984" y="100"/>
                  </a:lnTo>
                  <a:lnTo>
                    <a:pt x="986" y="102"/>
                  </a:lnTo>
                  <a:lnTo>
                    <a:pt x="986" y="102"/>
                  </a:lnTo>
                  <a:lnTo>
                    <a:pt x="989" y="104"/>
                  </a:lnTo>
                  <a:lnTo>
                    <a:pt x="986" y="107"/>
                  </a:lnTo>
                  <a:lnTo>
                    <a:pt x="984" y="109"/>
                  </a:lnTo>
                  <a:lnTo>
                    <a:pt x="982" y="109"/>
                  </a:lnTo>
                  <a:lnTo>
                    <a:pt x="982" y="112"/>
                  </a:lnTo>
                  <a:lnTo>
                    <a:pt x="982" y="114"/>
                  </a:lnTo>
                  <a:lnTo>
                    <a:pt x="984" y="119"/>
                  </a:lnTo>
                  <a:lnTo>
                    <a:pt x="984" y="121"/>
                  </a:lnTo>
                  <a:lnTo>
                    <a:pt x="986" y="123"/>
                  </a:lnTo>
                  <a:lnTo>
                    <a:pt x="986" y="133"/>
                  </a:lnTo>
                  <a:lnTo>
                    <a:pt x="986" y="135"/>
                  </a:lnTo>
                  <a:lnTo>
                    <a:pt x="989" y="140"/>
                  </a:lnTo>
                  <a:lnTo>
                    <a:pt x="991" y="147"/>
                  </a:lnTo>
                  <a:lnTo>
                    <a:pt x="993" y="149"/>
                  </a:lnTo>
                  <a:lnTo>
                    <a:pt x="996" y="152"/>
                  </a:lnTo>
                  <a:lnTo>
                    <a:pt x="1005" y="159"/>
                  </a:lnTo>
                  <a:lnTo>
                    <a:pt x="1034" y="192"/>
                  </a:lnTo>
                  <a:lnTo>
                    <a:pt x="1038" y="204"/>
                  </a:lnTo>
                  <a:lnTo>
                    <a:pt x="1038" y="206"/>
                  </a:lnTo>
                  <a:lnTo>
                    <a:pt x="1038" y="209"/>
                  </a:lnTo>
                  <a:lnTo>
                    <a:pt x="1038" y="213"/>
                  </a:lnTo>
                  <a:lnTo>
                    <a:pt x="1038" y="218"/>
                  </a:lnTo>
                  <a:lnTo>
                    <a:pt x="1041" y="225"/>
                  </a:lnTo>
                  <a:lnTo>
                    <a:pt x="1041" y="228"/>
                  </a:lnTo>
                  <a:lnTo>
                    <a:pt x="1043" y="232"/>
                  </a:lnTo>
                  <a:lnTo>
                    <a:pt x="1055" y="246"/>
                  </a:lnTo>
                  <a:lnTo>
                    <a:pt x="1057" y="249"/>
                  </a:lnTo>
                  <a:lnTo>
                    <a:pt x="1057" y="254"/>
                  </a:lnTo>
                  <a:lnTo>
                    <a:pt x="1057" y="256"/>
                  </a:lnTo>
                  <a:lnTo>
                    <a:pt x="1057" y="258"/>
                  </a:lnTo>
                  <a:lnTo>
                    <a:pt x="1057" y="263"/>
                  </a:lnTo>
                  <a:lnTo>
                    <a:pt x="1057" y="265"/>
                  </a:lnTo>
                  <a:lnTo>
                    <a:pt x="1055" y="270"/>
                  </a:lnTo>
                  <a:lnTo>
                    <a:pt x="1055" y="272"/>
                  </a:lnTo>
                  <a:lnTo>
                    <a:pt x="1055" y="275"/>
                  </a:lnTo>
                  <a:lnTo>
                    <a:pt x="1055" y="277"/>
                  </a:lnTo>
                  <a:lnTo>
                    <a:pt x="1055" y="284"/>
                  </a:lnTo>
                  <a:lnTo>
                    <a:pt x="1057" y="289"/>
                  </a:lnTo>
                  <a:lnTo>
                    <a:pt x="1062" y="296"/>
                  </a:lnTo>
                  <a:lnTo>
                    <a:pt x="1062" y="301"/>
                  </a:lnTo>
                  <a:lnTo>
                    <a:pt x="1062" y="303"/>
                  </a:lnTo>
                  <a:lnTo>
                    <a:pt x="1057" y="315"/>
                  </a:lnTo>
                  <a:lnTo>
                    <a:pt x="1055" y="317"/>
                  </a:lnTo>
                  <a:lnTo>
                    <a:pt x="1055" y="320"/>
                  </a:lnTo>
                  <a:lnTo>
                    <a:pt x="1057" y="322"/>
                  </a:lnTo>
                  <a:lnTo>
                    <a:pt x="1062" y="322"/>
                  </a:lnTo>
                  <a:lnTo>
                    <a:pt x="1069" y="327"/>
                  </a:lnTo>
                  <a:lnTo>
                    <a:pt x="1081" y="332"/>
                  </a:lnTo>
                  <a:lnTo>
                    <a:pt x="1083" y="334"/>
                  </a:lnTo>
                  <a:lnTo>
                    <a:pt x="1086" y="336"/>
                  </a:lnTo>
                  <a:lnTo>
                    <a:pt x="1088" y="339"/>
                  </a:lnTo>
                  <a:lnTo>
                    <a:pt x="1088" y="343"/>
                  </a:lnTo>
                  <a:lnTo>
                    <a:pt x="1088" y="346"/>
                  </a:lnTo>
                  <a:lnTo>
                    <a:pt x="1090" y="348"/>
                  </a:lnTo>
                  <a:lnTo>
                    <a:pt x="1093" y="351"/>
                  </a:lnTo>
                  <a:lnTo>
                    <a:pt x="1095" y="351"/>
                  </a:lnTo>
                  <a:lnTo>
                    <a:pt x="1117" y="346"/>
                  </a:lnTo>
                  <a:lnTo>
                    <a:pt x="1124" y="346"/>
                  </a:lnTo>
                  <a:lnTo>
                    <a:pt x="1126" y="348"/>
                  </a:lnTo>
                  <a:lnTo>
                    <a:pt x="1128" y="348"/>
                  </a:lnTo>
                  <a:lnTo>
                    <a:pt x="1131" y="353"/>
                  </a:lnTo>
                  <a:lnTo>
                    <a:pt x="1135" y="358"/>
                  </a:lnTo>
                  <a:lnTo>
                    <a:pt x="1124" y="367"/>
                  </a:lnTo>
                  <a:lnTo>
                    <a:pt x="1119" y="374"/>
                  </a:lnTo>
                  <a:lnTo>
                    <a:pt x="1119" y="377"/>
                  </a:lnTo>
                  <a:lnTo>
                    <a:pt x="1119" y="381"/>
                  </a:lnTo>
                  <a:lnTo>
                    <a:pt x="1119" y="386"/>
                  </a:lnTo>
                  <a:lnTo>
                    <a:pt x="1117" y="388"/>
                  </a:lnTo>
                  <a:lnTo>
                    <a:pt x="1112" y="393"/>
                  </a:lnTo>
                  <a:lnTo>
                    <a:pt x="1107" y="393"/>
                  </a:lnTo>
                  <a:lnTo>
                    <a:pt x="1107" y="396"/>
                  </a:lnTo>
                  <a:lnTo>
                    <a:pt x="1109" y="398"/>
                  </a:lnTo>
                  <a:lnTo>
                    <a:pt x="1112" y="400"/>
                  </a:lnTo>
                  <a:lnTo>
                    <a:pt x="1114" y="400"/>
                  </a:lnTo>
                  <a:lnTo>
                    <a:pt x="1117" y="403"/>
                  </a:lnTo>
                  <a:lnTo>
                    <a:pt x="1119" y="400"/>
                  </a:lnTo>
                  <a:lnTo>
                    <a:pt x="1121" y="400"/>
                  </a:lnTo>
                  <a:lnTo>
                    <a:pt x="1124" y="400"/>
                  </a:lnTo>
                  <a:lnTo>
                    <a:pt x="1126" y="405"/>
                  </a:lnTo>
                  <a:lnTo>
                    <a:pt x="1128" y="405"/>
                  </a:lnTo>
                  <a:lnTo>
                    <a:pt x="1131" y="407"/>
                  </a:lnTo>
                  <a:lnTo>
                    <a:pt x="1135" y="407"/>
                  </a:lnTo>
                  <a:lnTo>
                    <a:pt x="1140" y="407"/>
                  </a:lnTo>
                  <a:lnTo>
                    <a:pt x="1143" y="407"/>
                  </a:lnTo>
                  <a:lnTo>
                    <a:pt x="1147" y="412"/>
                  </a:lnTo>
                  <a:lnTo>
                    <a:pt x="1154" y="417"/>
                  </a:lnTo>
                  <a:lnTo>
                    <a:pt x="1157" y="419"/>
                  </a:lnTo>
                  <a:lnTo>
                    <a:pt x="1159" y="424"/>
                  </a:lnTo>
                  <a:lnTo>
                    <a:pt x="1159" y="426"/>
                  </a:lnTo>
                  <a:lnTo>
                    <a:pt x="1159" y="429"/>
                  </a:lnTo>
                  <a:lnTo>
                    <a:pt x="1157" y="429"/>
                  </a:lnTo>
                  <a:lnTo>
                    <a:pt x="1157" y="429"/>
                  </a:lnTo>
                  <a:lnTo>
                    <a:pt x="1147" y="438"/>
                  </a:lnTo>
                  <a:lnTo>
                    <a:pt x="1145" y="443"/>
                  </a:lnTo>
                  <a:lnTo>
                    <a:pt x="1143" y="445"/>
                  </a:lnTo>
                  <a:lnTo>
                    <a:pt x="1138" y="450"/>
                  </a:lnTo>
                  <a:lnTo>
                    <a:pt x="1135" y="455"/>
                  </a:lnTo>
                  <a:lnTo>
                    <a:pt x="1133" y="457"/>
                  </a:lnTo>
                  <a:lnTo>
                    <a:pt x="1128" y="471"/>
                  </a:lnTo>
                  <a:lnTo>
                    <a:pt x="1121" y="476"/>
                  </a:lnTo>
                  <a:lnTo>
                    <a:pt x="1121" y="478"/>
                  </a:lnTo>
                  <a:lnTo>
                    <a:pt x="1107" y="478"/>
                  </a:lnTo>
                  <a:lnTo>
                    <a:pt x="1105" y="481"/>
                  </a:lnTo>
                  <a:lnTo>
                    <a:pt x="1100" y="485"/>
                  </a:lnTo>
                  <a:lnTo>
                    <a:pt x="1098" y="490"/>
                  </a:lnTo>
                  <a:lnTo>
                    <a:pt x="1095" y="493"/>
                  </a:lnTo>
                  <a:lnTo>
                    <a:pt x="1095" y="497"/>
                  </a:lnTo>
                  <a:lnTo>
                    <a:pt x="1095" y="500"/>
                  </a:lnTo>
                  <a:lnTo>
                    <a:pt x="1093" y="507"/>
                  </a:lnTo>
                  <a:lnTo>
                    <a:pt x="1088" y="509"/>
                  </a:lnTo>
                  <a:lnTo>
                    <a:pt x="1086" y="512"/>
                  </a:lnTo>
                  <a:lnTo>
                    <a:pt x="1083" y="512"/>
                  </a:lnTo>
                  <a:lnTo>
                    <a:pt x="1081" y="512"/>
                  </a:lnTo>
                  <a:lnTo>
                    <a:pt x="1079" y="512"/>
                  </a:lnTo>
                  <a:lnTo>
                    <a:pt x="1074" y="512"/>
                  </a:lnTo>
                  <a:lnTo>
                    <a:pt x="1072" y="512"/>
                  </a:lnTo>
                  <a:lnTo>
                    <a:pt x="1064" y="512"/>
                  </a:lnTo>
                  <a:lnTo>
                    <a:pt x="1062" y="512"/>
                  </a:lnTo>
                  <a:lnTo>
                    <a:pt x="1055" y="509"/>
                  </a:lnTo>
                  <a:lnTo>
                    <a:pt x="1053" y="509"/>
                  </a:lnTo>
                  <a:lnTo>
                    <a:pt x="1046" y="509"/>
                  </a:lnTo>
                  <a:lnTo>
                    <a:pt x="1043" y="512"/>
                  </a:lnTo>
                  <a:lnTo>
                    <a:pt x="1041" y="514"/>
                  </a:lnTo>
                  <a:lnTo>
                    <a:pt x="1041" y="519"/>
                  </a:lnTo>
                  <a:lnTo>
                    <a:pt x="1041" y="523"/>
                  </a:lnTo>
                  <a:lnTo>
                    <a:pt x="1041" y="526"/>
                  </a:lnTo>
                  <a:lnTo>
                    <a:pt x="1041" y="528"/>
                  </a:lnTo>
                  <a:lnTo>
                    <a:pt x="1043" y="530"/>
                  </a:lnTo>
                  <a:lnTo>
                    <a:pt x="1043" y="533"/>
                  </a:lnTo>
                  <a:lnTo>
                    <a:pt x="1043" y="538"/>
                  </a:lnTo>
                  <a:lnTo>
                    <a:pt x="1043" y="540"/>
                  </a:lnTo>
                  <a:lnTo>
                    <a:pt x="1043" y="542"/>
                  </a:lnTo>
                  <a:lnTo>
                    <a:pt x="1043" y="545"/>
                  </a:lnTo>
                  <a:lnTo>
                    <a:pt x="1043" y="552"/>
                  </a:lnTo>
                  <a:lnTo>
                    <a:pt x="1043" y="556"/>
                  </a:lnTo>
                  <a:lnTo>
                    <a:pt x="1041" y="561"/>
                  </a:lnTo>
                  <a:lnTo>
                    <a:pt x="1041" y="564"/>
                  </a:lnTo>
                  <a:lnTo>
                    <a:pt x="1036" y="566"/>
                  </a:lnTo>
                  <a:lnTo>
                    <a:pt x="1034" y="566"/>
                  </a:lnTo>
                  <a:lnTo>
                    <a:pt x="1031" y="566"/>
                  </a:lnTo>
                  <a:lnTo>
                    <a:pt x="1029" y="566"/>
                  </a:lnTo>
                  <a:lnTo>
                    <a:pt x="1027" y="564"/>
                  </a:lnTo>
                  <a:lnTo>
                    <a:pt x="1024" y="564"/>
                  </a:lnTo>
                  <a:lnTo>
                    <a:pt x="1022" y="564"/>
                  </a:lnTo>
                  <a:lnTo>
                    <a:pt x="1015" y="564"/>
                  </a:lnTo>
                  <a:lnTo>
                    <a:pt x="1005" y="566"/>
                  </a:lnTo>
                  <a:lnTo>
                    <a:pt x="1001" y="571"/>
                  </a:lnTo>
                  <a:lnTo>
                    <a:pt x="996" y="580"/>
                  </a:lnTo>
                  <a:lnTo>
                    <a:pt x="993" y="583"/>
                  </a:lnTo>
                  <a:lnTo>
                    <a:pt x="991" y="585"/>
                  </a:lnTo>
                  <a:lnTo>
                    <a:pt x="958" y="599"/>
                  </a:lnTo>
                  <a:lnTo>
                    <a:pt x="953" y="601"/>
                  </a:lnTo>
                  <a:lnTo>
                    <a:pt x="951" y="599"/>
                  </a:lnTo>
                  <a:lnTo>
                    <a:pt x="937" y="594"/>
                  </a:lnTo>
                  <a:lnTo>
                    <a:pt x="934" y="592"/>
                  </a:lnTo>
                  <a:lnTo>
                    <a:pt x="932" y="592"/>
                  </a:lnTo>
                  <a:lnTo>
                    <a:pt x="927" y="592"/>
                  </a:lnTo>
                  <a:lnTo>
                    <a:pt x="920" y="592"/>
                  </a:lnTo>
                  <a:lnTo>
                    <a:pt x="915" y="594"/>
                  </a:lnTo>
                  <a:lnTo>
                    <a:pt x="915" y="597"/>
                  </a:lnTo>
                  <a:lnTo>
                    <a:pt x="915" y="601"/>
                  </a:lnTo>
                  <a:lnTo>
                    <a:pt x="915" y="604"/>
                  </a:lnTo>
                  <a:lnTo>
                    <a:pt x="911" y="609"/>
                  </a:lnTo>
                  <a:lnTo>
                    <a:pt x="911" y="611"/>
                  </a:lnTo>
                  <a:lnTo>
                    <a:pt x="911" y="616"/>
                  </a:lnTo>
                  <a:lnTo>
                    <a:pt x="911" y="620"/>
                  </a:lnTo>
                  <a:lnTo>
                    <a:pt x="911" y="625"/>
                  </a:lnTo>
                  <a:lnTo>
                    <a:pt x="913" y="628"/>
                  </a:lnTo>
                  <a:lnTo>
                    <a:pt x="913" y="630"/>
                  </a:lnTo>
                  <a:lnTo>
                    <a:pt x="915" y="632"/>
                  </a:lnTo>
                  <a:lnTo>
                    <a:pt x="920" y="637"/>
                  </a:lnTo>
                  <a:lnTo>
                    <a:pt x="922" y="639"/>
                  </a:lnTo>
                  <a:lnTo>
                    <a:pt x="925" y="642"/>
                  </a:lnTo>
                  <a:lnTo>
                    <a:pt x="922" y="651"/>
                  </a:lnTo>
                  <a:lnTo>
                    <a:pt x="922" y="651"/>
                  </a:lnTo>
                  <a:lnTo>
                    <a:pt x="920" y="651"/>
                  </a:lnTo>
                  <a:lnTo>
                    <a:pt x="920" y="651"/>
                  </a:lnTo>
                  <a:lnTo>
                    <a:pt x="920" y="654"/>
                  </a:lnTo>
                  <a:lnTo>
                    <a:pt x="920" y="656"/>
                  </a:lnTo>
                  <a:lnTo>
                    <a:pt x="922" y="658"/>
                  </a:lnTo>
                  <a:lnTo>
                    <a:pt x="922" y="661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5"/>
                  </a:lnTo>
                  <a:lnTo>
                    <a:pt x="922" y="668"/>
                  </a:lnTo>
                  <a:lnTo>
                    <a:pt x="915" y="677"/>
                  </a:lnTo>
                  <a:lnTo>
                    <a:pt x="908" y="682"/>
                  </a:lnTo>
                  <a:lnTo>
                    <a:pt x="901" y="684"/>
                  </a:lnTo>
                  <a:lnTo>
                    <a:pt x="899" y="684"/>
                  </a:lnTo>
                  <a:lnTo>
                    <a:pt x="896" y="687"/>
                  </a:lnTo>
                  <a:lnTo>
                    <a:pt x="863" y="684"/>
                  </a:lnTo>
                  <a:lnTo>
                    <a:pt x="835" y="687"/>
                  </a:lnTo>
                  <a:lnTo>
                    <a:pt x="809" y="682"/>
                  </a:lnTo>
                  <a:lnTo>
                    <a:pt x="802" y="680"/>
                  </a:lnTo>
                  <a:lnTo>
                    <a:pt x="797" y="680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2" y="687"/>
                  </a:lnTo>
                  <a:lnTo>
                    <a:pt x="790" y="689"/>
                  </a:lnTo>
                  <a:lnTo>
                    <a:pt x="790" y="691"/>
                  </a:lnTo>
                  <a:lnTo>
                    <a:pt x="792" y="699"/>
                  </a:lnTo>
                  <a:lnTo>
                    <a:pt x="792" y="701"/>
                  </a:lnTo>
                  <a:lnTo>
                    <a:pt x="792" y="703"/>
                  </a:lnTo>
                  <a:lnTo>
                    <a:pt x="788" y="706"/>
                  </a:lnTo>
                  <a:lnTo>
                    <a:pt x="785" y="706"/>
                  </a:lnTo>
                  <a:lnTo>
                    <a:pt x="783" y="706"/>
                  </a:lnTo>
                  <a:lnTo>
                    <a:pt x="778" y="701"/>
                  </a:lnTo>
                  <a:lnTo>
                    <a:pt x="773" y="699"/>
                  </a:lnTo>
                  <a:lnTo>
                    <a:pt x="769" y="699"/>
                  </a:lnTo>
                  <a:lnTo>
                    <a:pt x="757" y="703"/>
                  </a:lnTo>
                  <a:lnTo>
                    <a:pt x="752" y="703"/>
                  </a:lnTo>
                  <a:lnTo>
                    <a:pt x="750" y="703"/>
                  </a:lnTo>
                  <a:lnTo>
                    <a:pt x="745" y="703"/>
                  </a:lnTo>
                  <a:lnTo>
                    <a:pt x="743" y="701"/>
                  </a:lnTo>
                  <a:lnTo>
                    <a:pt x="740" y="701"/>
                  </a:lnTo>
                  <a:lnTo>
                    <a:pt x="731" y="691"/>
                  </a:lnTo>
                  <a:lnTo>
                    <a:pt x="705" y="694"/>
                  </a:lnTo>
                  <a:lnTo>
                    <a:pt x="695" y="699"/>
                  </a:lnTo>
                  <a:lnTo>
                    <a:pt x="693" y="701"/>
                  </a:lnTo>
                  <a:lnTo>
                    <a:pt x="688" y="703"/>
                  </a:lnTo>
                  <a:lnTo>
                    <a:pt x="686" y="703"/>
                  </a:lnTo>
                  <a:lnTo>
                    <a:pt x="684" y="703"/>
                  </a:lnTo>
                  <a:lnTo>
                    <a:pt x="681" y="701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79" y="694"/>
                  </a:lnTo>
                  <a:lnTo>
                    <a:pt x="674" y="691"/>
                  </a:lnTo>
                  <a:lnTo>
                    <a:pt x="672" y="691"/>
                  </a:lnTo>
                  <a:lnTo>
                    <a:pt x="669" y="694"/>
                  </a:lnTo>
                  <a:lnTo>
                    <a:pt x="669" y="696"/>
                  </a:lnTo>
                  <a:lnTo>
                    <a:pt x="669" y="701"/>
                  </a:lnTo>
                  <a:lnTo>
                    <a:pt x="667" y="703"/>
                  </a:lnTo>
                  <a:lnTo>
                    <a:pt x="665" y="706"/>
                  </a:lnTo>
                  <a:lnTo>
                    <a:pt x="662" y="708"/>
                  </a:lnTo>
                  <a:lnTo>
                    <a:pt x="662" y="710"/>
                  </a:lnTo>
                  <a:lnTo>
                    <a:pt x="660" y="713"/>
                  </a:lnTo>
                  <a:lnTo>
                    <a:pt x="660" y="715"/>
                  </a:lnTo>
                  <a:lnTo>
                    <a:pt x="662" y="720"/>
                  </a:lnTo>
                  <a:lnTo>
                    <a:pt x="662" y="722"/>
                  </a:lnTo>
                  <a:lnTo>
                    <a:pt x="662" y="722"/>
                  </a:lnTo>
                  <a:lnTo>
                    <a:pt x="662" y="725"/>
                  </a:lnTo>
                  <a:lnTo>
                    <a:pt x="660" y="729"/>
                  </a:lnTo>
                  <a:lnTo>
                    <a:pt x="657" y="729"/>
                  </a:lnTo>
                  <a:lnTo>
                    <a:pt x="648" y="732"/>
                  </a:lnTo>
                  <a:lnTo>
                    <a:pt x="641" y="734"/>
                  </a:lnTo>
                  <a:lnTo>
                    <a:pt x="639" y="736"/>
                  </a:lnTo>
                  <a:lnTo>
                    <a:pt x="636" y="739"/>
                  </a:lnTo>
                  <a:lnTo>
                    <a:pt x="636" y="741"/>
                  </a:lnTo>
                  <a:lnTo>
                    <a:pt x="636" y="743"/>
                  </a:lnTo>
                  <a:lnTo>
                    <a:pt x="631" y="751"/>
                  </a:lnTo>
                  <a:lnTo>
                    <a:pt x="631" y="753"/>
                  </a:lnTo>
                  <a:lnTo>
                    <a:pt x="629" y="760"/>
                  </a:lnTo>
                  <a:lnTo>
                    <a:pt x="629" y="770"/>
                  </a:lnTo>
                  <a:lnTo>
                    <a:pt x="629" y="772"/>
                  </a:lnTo>
                  <a:lnTo>
                    <a:pt x="631" y="781"/>
                  </a:lnTo>
                  <a:lnTo>
                    <a:pt x="634" y="786"/>
                  </a:lnTo>
                  <a:lnTo>
                    <a:pt x="634" y="793"/>
                  </a:lnTo>
                  <a:lnTo>
                    <a:pt x="636" y="796"/>
                  </a:lnTo>
                  <a:lnTo>
                    <a:pt x="639" y="798"/>
                  </a:lnTo>
                  <a:lnTo>
                    <a:pt x="641" y="798"/>
                  </a:lnTo>
                  <a:lnTo>
                    <a:pt x="648" y="805"/>
                  </a:lnTo>
                  <a:lnTo>
                    <a:pt x="650" y="807"/>
                  </a:lnTo>
                  <a:lnTo>
                    <a:pt x="653" y="807"/>
                  </a:lnTo>
                  <a:lnTo>
                    <a:pt x="674" y="814"/>
                  </a:lnTo>
                  <a:lnTo>
                    <a:pt x="679" y="817"/>
                  </a:lnTo>
                  <a:lnTo>
                    <a:pt x="686" y="822"/>
                  </a:lnTo>
                  <a:lnTo>
                    <a:pt x="691" y="822"/>
                  </a:lnTo>
                  <a:lnTo>
                    <a:pt x="700" y="822"/>
                  </a:lnTo>
                  <a:lnTo>
                    <a:pt x="702" y="824"/>
                  </a:lnTo>
                  <a:lnTo>
                    <a:pt x="707" y="826"/>
                  </a:lnTo>
                  <a:lnTo>
                    <a:pt x="710" y="831"/>
                  </a:lnTo>
                  <a:lnTo>
                    <a:pt x="710" y="833"/>
                  </a:lnTo>
                  <a:lnTo>
                    <a:pt x="712" y="838"/>
                  </a:lnTo>
                  <a:lnTo>
                    <a:pt x="712" y="843"/>
                  </a:lnTo>
                  <a:lnTo>
                    <a:pt x="710" y="845"/>
                  </a:lnTo>
                  <a:lnTo>
                    <a:pt x="707" y="848"/>
                  </a:lnTo>
                  <a:lnTo>
                    <a:pt x="707" y="850"/>
                  </a:lnTo>
                  <a:lnTo>
                    <a:pt x="707" y="852"/>
                  </a:lnTo>
                  <a:lnTo>
                    <a:pt x="707" y="855"/>
                  </a:lnTo>
                  <a:lnTo>
                    <a:pt x="714" y="859"/>
                  </a:lnTo>
                  <a:lnTo>
                    <a:pt x="717" y="862"/>
                  </a:lnTo>
                  <a:lnTo>
                    <a:pt x="717" y="864"/>
                  </a:lnTo>
                  <a:lnTo>
                    <a:pt x="719" y="871"/>
                  </a:lnTo>
                  <a:lnTo>
                    <a:pt x="721" y="881"/>
                  </a:lnTo>
                  <a:lnTo>
                    <a:pt x="724" y="885"/>
                  </a:lnTo>
                  <a:lnTo>
                    <a:pt x="721" y="888"/>
                  </a:lnTo>
                  <a:lnTo>
                    <a:pt x="719" y="890"/>
                  </a:lnTo>
                  <a:lnTo>
                    <a:pt x="717" y="890"/>
                  </a:lnTo>
                  <a:lnTo>
                    <a:pt x="712" y="893"/>
                  </a:lnTo>
                  <a:lnTo>
                    <a:pt x="710" y="895"/>
                  </a:lnTo>
                  <a:lnTo>
                    <a:pt x="707" y="897"/>
                  </a:lnTo>
                  <a:lnTo>
                    <a:pt x="707" y="900"/>
                  </a:lnTo>
                  <a:lnTo>
                    <a:pt x="710" y="902"/>
                  </a:lnTo>
                  <a:lnTo>
                    <a:pt x="717" y="907"/>
                  </a:lnTo>
                  <a:lnTo>
                    <a:pt x="717" y="909"/>
                  </a:lnTo>
                  <a:lnTo>
                    <a:pt x="719" y="912"/>
                  </a:lnTo>
                  <a:lnTo>
                    <a:pt x="721" y="923"/>
                  </a:lnTo>
                  <a:lnTo>
                    <a:pt x="721" y="926"/>
                  </a:lnTo>
                  <a:lnTo>
                    <a:pt x="721" y="928"/>
                  </a:lnTo>
                  <a:lnTo>
                    <a:pt x="719" y="930"/>
                  </a:lnTo>
                  <a:lnTo>
                    <a:pt x="705" y="935"/>
                  </a:lnTo>
                  <a:lnTo>
                    <a:pt x="702" y="938"/>
                  </a:lnTo>
                  <a:lnTo>
                    <a:pt x="695" y="935"/>
                  </a:lnTo>
                  <a:lnTo>
                    <a:pt x="693" y="938"/>
                  </a:lnTo>
                  <a:lnTo>
                    <a:pt x="691" y="938"/>
                  </a:lnTo>
                  <a:lnTo>
                    <a:pt x="688" y="942"/>
                  </a:lnTo>
                  <a:lnTo>
                    <a:pt x="688" y="945"/>
                  </a:lnTo>
                  <a:lnTo>
                    <a:pt x="686" y="947"/>
                  </a:lnTo>
                  <a:lnTo>
                    <a:pt x="684" y="952"/>
                  </a:lnTo>
                  <a:lnTo>
                    <a:pt x="686" y="954"/>
                  </a:lnTo>
                  <a:lnTo>
                    <a:pt x="688" y="954"/>
                  </a:lnTo>
                  <a:lnTo>
                    <a:pt x="691" y="954"/>
                  </a:lnTo>
                  <a:lnTo>
                    <a:pt x="693" y="956"/>
                  </a:lnTo>
                  <a:lnTo>
                    <a:pt x="695" y="959"/>
                  </a:lnTo>
                  <a:lnTo>
                    <a:pt x="698" y="961"/>
                  </a:lnTo>
                  <a:lnTo>
                    <a:pt x="700" y="964"/>
                  </a:lnTo>
                  <a:lnTo>
                    <a:pt x="700" y="968"/>
                  </a:lnTo>
                  <a:lnTo>
                    <a:pt x="700" y="971"/>
                  </a:lnTo>
                  <a:lnTo>
                    <a:pt x="700" y="975"/>
                  </a:lnTo>
                  <a:lnTo>
                    <a:pt x="702" y="978"/>
                  </a:lnTo>
                  <a:lnTo>
                    <a:pt x="705" y="978"/>
                  </a:lnTo>
                  <a:lnTo>
                    <a:pt x="707" y="980"/>
                  </a:lnTo>
                  <a:lnTo>
                    <a:pt x="714" y="985"/>
                  </a:lnTo>
                  <a:lnTo>
                    <a:pt x="717" y="985"/>
                  </a:lnTo>
                  <a:lnTo>
                    <a:pt x="719" y="987"/>
                  </a:lnTo>
                  <a:lnTo>
                    <a:pt x="726" y="985"/>
                  </a:lnTo>
                  <a:lnTo>
                    <a:pt x="745" y="980"/>
                  </a:lnTo>
                  <a:lnTo>
                    <a:pt x="747" y="980"/>
                  </a:lnTo>
                  <a:lnTo>
                    <a:pt x="752" y="980"/>
                  </a:lnTo>
                  <a:lnTo>
                    <a:pt x="754" y="983"/>
                  </a:lnTo>
                  <a:lnTo>
                    <a:pt x="757" y="985"/>
                  </a:lnTo>
                  <a:lnTo>
                    <a:pt x="759" y="990"/>
                  </a:lnTo>
                  <a:lnTo>
                    <a:pt x="762" y="994"/>
                  </a:lnTo>
                  <a:lnTo>
                    <a:pt x="764" y="994"/>
                  </a:lnTo>
                  <a:lnTo>
                    <a:pt x="771" y="997"/>
                  </a:lnTo>
                  <a:lnTo>
                    <a:pt x="773" y="999"/>
                  </a:lnTo>
                  <a:lnTo>
                    <a:pt x="778" y="1001"/>
                  </a:lnTo>
                  <a:lnTo>
                    <a:pt x="781" y="1004"/>
                  </a:lnTo>
                  <a:lnTo>
                    <a:pt x="781" y="1009"/>
                  </a:lnTo>
                  <a:lnTo>
                    <a:pt x="781" y="1011"/>
                  </a:lnTo>
                  <a:lnTo>
                    <a:pt x="781" y="1013"/>
                  </a:lnTo>
                  <a:lnTo>
                    <a:pt x="781" y="1016"/>
                  </a:lnTo>
                  <a:lnTo>
                    <a:pt x="776" y="1016"/>
                  </a:lnTo>
                  <a:lnTo>
                    <a:pt x="759" y="1013"/>
                  </a:lnTo>
                  <a:lnTo>
                    <a:pt x="731" y="1018"/>
                  </a:lnTo>
                  <a:lnTo>
                    <a:pt x="726" y="1020"/>
                  </a:lnTo>
                  <a:lnTo>
                    <a:pt x="721" y="1025"/>
                  </a:lnTo>
                  <a:lnTo>
                    <a:pt x="719" y="1030"/>
                  </a:lnTo>
                  <a:lnTo>
                    <a:pt x="717" y="1032"/>
                  </a:lnTo>
                  <a:lnTo>
                    <a:pt x="717" y="1037"/>
                  </a:lnTo>
                  <a:lnTo>
                    <a:pt x="717" y="1039"/>
                  </a:lnTo>
                  <a:lnTo>
                    <a:pt x="717" y="1044"/>
                  </a:lnTo>
                  <a:lnTo>
                    <a:pt x="714" y="1049"/>
                  </a:lnTo>
                  <a:lnTo>
                    <a:pt x="714" y="1051"/>
                  </a:lnTo>
                  <a:lnTo>
                    <a:pt x="710" y="1054"/>
                  </a:lnTo>
                  <a:lnTo>
                    <a:pt x="707" y="1056"/>
                  </a:lnTo>
                  <a:lnTo>
                    <a:pt x="705" y="1056"/>
                  </a:lnTo>
                  <a:lnTo>
                    <a:pt x="693" y="1054"/>
                  </a:lnTo>
                  <a:lnTo>
                    <a:pt x="688" y="1051"/>
                  </a:lnTo>
                  <a:lnTo>
                    <a:pt x="681" y="105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11C4320B-D333-4ED7-FCF2-A22D25676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3236913"/>
              <a:ext cx="1149350" cy="1479550"/>
            </a:xfrm>
            <a:custGeom>
              <a:avLst/>
              <a:gdLst>
                <a:gd name="T0" fmla="*/ 493 w 724"/>
                <a:gd name="T1" fmla="*/ 227 h 932"/>
                <a:gd name="T2" fmla="*/ 502 w 724"/>
                <a:gd name="T3" fmla="*/ 263 h 932"/>
                <a:gd name="T4" fmla="*/ 509 w 724"/>
                <a:gd name="T5" fmla="*/ 331 h 932"/>
                <a:gd name="T6" fmla="*/ 488 w 724"/>
                <a:gd name="T7" fmla="*/ 374 h 932"/>
                <a:gd name="T8" fmla="*/ 478 w 724"/>
                <a:gd name="T9" fmla="*/ 416 h 932"/>
                <a:gd name="T10" fmla="*/ 552 w 724"/>
                <a:gd name="T11" fmla="*/ 509 h 932"/>
                <a:gd name="T12" fmla="*/ 545 w 724"/>
                <a:gd name="T13" fmla="*/ 601 h 932"/>
                <a:gd name="T14" fmla="*/ 578 w 724"/>
                <a:gd name="T15" fmla="*/ 603 h 932"/>
                <a:gd name="T16" fmla="*/ 630 w 724"/>
                <a:gd name="T17" fmla="*/ 585 h 932"/>
                <a:gd name="T18" fmla="*/ 684 w 724"/>
                <a:gd name="T19" fmla="*/ 599 h 932"/>
                <a:gd name="T20" fmla="*/ 710 w 724"/>
                <a:gd name="T21" fmla="*/ 634 h 932"/>
                <a:gd name="T22" fmla="*/ 715 w 724"/>
                <a:gd name="T23" fmla="*/ 693 h 932"/>
                <a:gd name="T24" fmla="*/ 701 w 724"/>
                <a:gd name="T25" fmla="*/ 700 h 932"/>
                <a:gd name="T26" fmla="*/ 682 w 724"/>
                <a:gd name="T27" fmla="*/ 734 h 932"/>
                <a:gd name="T28" fmla="*/ 663 w 724"/>
                <a:gd name="T29" fmla="*/ 764 h 932"/>
                <a:gd name="T30" fmla="*/ 623 w 724"/>
                <a:gd name="T31" fmla="*/ 805 h 932"/>
                <a:gd name="T32" fmla="*/ 580 w 724"/>
                <a:gd name="T33" fmla="*/ 826 h 932"/>
                <a:gd name="T34" fmla="*/ 533 w 724"/>
                <a:gd name="T35" fmla="*/ 852 h 932"/>
                <a:gd name="T36" fmla="*/ 488 w 724"/>
                <a:gd name="T37" fmla="*/ 814 h 932"/>
                <a:gd name="T38" fmla="*/ 459 w 724"/>
                <a:gd name="T39" fmla="*/ 831 h 932"/>
                <a:gd name="T40" fmla="*/ 400 w 724"/>
                <a:gd name="T41" fmla="*/ 779 h 932"/>
                <a:gd name="T42" fmla="*/ 339 w 724"/>
                <a:gd name="T43" fmla="*/ 816 h 932"/>
                <a:gd name="T44" fmla="*/ 303 w 724"/>
                <a:gd name="T45" fmla="*/ 845 h 932"/>
                <a:gd name="T46" fmla="*/ 265 w 724"/>
                <a:gd name="T47" fmla="*/ 892 h 932"/>
                <a:gd name="T48" fmla="*/ 265 w 724"/>
                <a:gd name="T49" fmla="*/ 859 h 932"/>
                <a:gd name="T50" fmla="*/ 230 w 724"/>
                <a:gd name="T51" fmla="*/ 824 h 932"/>
                <a:gd name="T52" fmla="*/ 206 w 724"/>
                <a:gd name="T53" fmla="*/ 795 h 932"/>
                <a:gd name="T54" fmla="*/ 147 w 724"/>
                <a:gd name="T55" fmla="*/ 887 h 932"/>
                <a:gd name="T56" fmla="*/ 93 w 724"/>
                <a:gd name="T57" fmla="*/ 918 h 932"/>
                <a:gd name="T58" fmla="*/ 45 w 724"/>
                <a:gd name="T59" fmla="*/ 932 h 932"/>
                <a:gd name="T60" fmla="*/ 33 w 724"/>
                <a:gd name="T61" fmla="*/ 864 h 932"/>
                <a:gd name="T62" fmla="*/ 24 w 724"/>
                <a:gd name="T63" fmla="*/ 774 h 932"/>
                <a:gd name="T64" fmla="*/ 36 w 724"/>
                <a:gd name="T65" fmla="*/ 727 h 932"/>
                <a:gd name="T66" fmla="*/ 50 w 724"/>
                <a:gd name="T67" fmla="*/ 667 h 932"/>
                <a:gd name="T68" fmla="*/ 86 w 724"/>
                <a:gd name="T69" fmla="*/ 620 h 932"/>
                <a:gd name="T70" fmla="*/ 83 w 724"/>
                <a:gd name="T71" fmla="*/ 599 h 932"/>
                <a:gd name="T72" fmla="*/ 123 w 724"/>
                <a:gd name="T73" fmla="*/ 603 h 932"/>
                <a:gd name="T74" fmla="*/ 116 w 724"/>
                <a:gd name="T75" fmla="*/ 523 h 932"/>
                <a:gd name="T76" fmla="*/ 133 w 724"/>
                <a:gd name="T77" fmla="*/ 473 h 932"/>
                <a:gd name="T78" fmla="*/ 102 w 724"/>
                <a:gd name="T79" fmla="*/ 438 h 932"/>
                <a:gd name="T80" fmla="*/ 121 w 724"/>
                <a:gd name="T81" fmla="*/ 398 h 932"/>
                <a:gd name="T82" fmla="*/ 145 w 724"/>
                <a:gd name="T83" fmla="*/ 362 h 932"/>
                <a:gd name="T84" fmla="*/ 138 w 724"/>
                <a:gd name="T85" fmla="*/ 308 h 932"/>
                <a:gd name="T86" fmla="*/ 100 w 724"/>
                <a:gd name="T87" fmla="*/ 222 h 932"/>
                <a:gd name="T88" fmla="*/ 64 w 724"/>
                <a:gd name="T89" fmla="*/ 196 h 932"/>
                <a:gd name="T90" fmla="*/ 67 w 724"/>
                <a:gd name="T91" fmla="*/ 130 h 932"/>
                <a:gd name="T92" fmla="*/ 147 w 724"/>
                <a:gd name="T93" fmla="*/ 99 h 932"/>
                <a:gd name="T94" fmla="*/ 135 w 724"/>
                <a:gd name="T95" fmla="*/ 64 h 932"/>
                <a:gd name="T96" fmla="*/ 171 w 724"/>
                <a:gd name="T97" fmla="*/ 33 h 932"/>
                <a:gd name="T98" fmla="*/ 211 w 724"/>
                <a:gd name="T99" fmla="*/ 28 h 932"/>
                <a:gd name="T100" fmla="*/ 265 w 724"/>
                <a:gd name="T101" fmla="*/ 9 h 932"/>
                <a:gd name="T102" fmla="*/ 313 w 724"/>
                <a:gd name="T103" fmla="*/ 38 h 932"/>
                <a:gd name="T104" fmla="*/ 369 w 724"/>
                <a:gd name="T105" fmla="*/ 38 h 932"/>
                <a:gd name="T106" fmla="*/ 393 w 724"/>
                <a:gd name="T107" fmla="*/ 54 h 932"/>
                <a:gd name="T108" fmla="*/ 431 w 724"/>
                <a:gd name="T109" fmla="*/ 21 h 932"/>
                <a:gd name="T110" fmla="*/ 459 w 724"/>
                <a:gd name="T111" fmla="*/ 47 h 932"/>
                <a:gd name="T112" fmla="*/ 476 w 724"/>
                <a:gd name="T113" fmla="*/ 90 h 932"/>
                <a:gd name="T114" fmla="*/ 497 w 724"/>
                <a:gd name="T115" fmla="*/ 104 h 932"/>
                <a:gd name="T116" fmla="*/ 528 w 724"/>
                <a:gd name="T117" fmla="*/ 118 h 932"/>
                <a:gd name="T118" fmla="*/ 552 w 724"/>
                <a:gd name="T119" fmla="*/ 140 h 932"/>
                <a:gd name="T120" fmla="*/ 554 w 724"/>
                <a:gd name="T121" fmla="*/ 170 h 932"/>
                <a:gd name="T122" fmla="*/ 554 w 724"/>
                <a:gd name="T123" fmla="*/ 189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4" h="932">
                  <a:moveTo>
                    <a:pt x="554" y="189"/>
                  </a:moveTo>
                  <a:lnTo>
                    <a:pt x="554" y="189"/>
                  </a:lnTo>
                  <a:lnTo>
                    <a:pt x="552" y="192"/>
                  </a:lnTo>
                  <a:lnTo>
                    <a:pt x="526" y="208"/>
                  </a:lnTo>
                  <a:lnTo>
                    <a:pt x="507" y="215"/>
                  </a:lnTo>
                  <a:lnTo>
                    <a:pt x="504" y="218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502" y="222"/>
                  </a:lnTo>
                  <a:lnTo>
                    <a:pt x="500" y="222"/>
                  </a:lnTo>
                  <a:lnTo>
                    <a:pt x="497" y="225"/>
                  </a:lnTo>
                  <a:lnTo>
                    <a:pt x="493" y="227"/>
                  </a:lnTo>
                  <a:lnTo>
                    <a:pt x="493" y="229"/>
                  </a:lnTo>
                  <a:lnTo>
                    <a:pt x="493" y="234"/>
                  </a:lnTo>
                  <a:lnTo>
                    <a:pt x="493" y="234"/>
                  </a:lnTo>
                  <a:lnTo>
                    <a:pt x="495" y="237"/>
                  </a:lnTo>
                  <a:lnTo>
                    <a:pt x="495" y="237"/>
                  </a:lnTo>
                  <a:lnTo>
                    <a:pt x="497" y="239"/>
                  </a:lnTo>
                  <a:lnTo>
                    <a:pt x="497" y="241"/>
                  </a:lnTo>
                  <a:lnTo>
                    <a:pt x="497" y="246"/>
                  </a:lnTo>
                  <a:lnTo>
                    <a:pt x="500" y="251"/>
                  </a:lnTo>
                  <a:lnTo>
                    <a:pt x="500" y="253"/>
                  </a:lnTo>
                  <a:lnTo>
                    <a:pt x="500" y="258"/>
                  </a:lnTo>
                  <a:lnTo>
                    <a:pt x="502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2" y="282"/>
                  </a:lnTo>
                  <a:lnTo>
                    <a:pt x="504" y="293"/>
                  </a:lnTo>
                  <a:lnTo>
                    <a:pt x="507" y="300"/>
                  </a:lnTo>
                  <a:lnTo>
                    <a:pt x="507" y="312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4"/>
                  </a:lnTo>
                  <a:lnTo>
                    <a:pt x="511" y="327"/>
                  </a:lnTo>
                  <a:lnTo>
                    <a:pt x="509" y="331"/>
                  </a:lnTo>
                  <a:lnTo>
                    <a:pt x="504" y="334"/>
                  </a:lnTo>
                  <a:lnTo>
                    <a:pt x="500" y="336"/>
                  </a:lnTo>
                  <a:lnTo>
                    <a:pt x="483" y="341"/>
                  </a:lnTo>
                  <a:lnTo>
                    <a:pt x="471" y="348"/>
                  </a:lnTo>
                  <a:lnTo>
                    <a:pt x="469" y="350"/>
                  </a:lnTo>
                  <a:lnTo>
                    <a:pt x="471" y="355"/>
                  </a:lnTo>
                  <a:lnTo>
                    <a:pt x="471" y="357"/>
                  </a:lnTo>
                  <a:lnTo>
                    <a:pt x="474" y="360"/>
                  </a:lnTo>
                  <a:lnTo>
                    <a:pt x="483" y="364"/>
                  </a:lnTo>
                  <a:lnTo>
                    <a:pt x="485" y="367"/>
                  </a:lnTo>
                  <a:lnTo>
                    <a:pt x="488" y="371"/>
                  </a:lnTo>
                  <a:lnTo>
                    <a:pt x="488" y="374"/>
                  </a:lnTo>
                  <a:lnTo>
                    <a:pt x="488" y="379"/>
                  </a:lnTo>
                  <a:lnTo>
                    <a:pt x="485" y="381"/>
                  </a:lnTo>
                  <a:lnTo>
                    <a:pt x="483" y="390"/>
                  </a:lnTo>
                  <a:lnTo>
                    <a:pt x="483" y="390"/>
                  </a:lnTo>
                  <a:lnTo>
                    <a:pt x="483" y="393"/>
                  </a:lnTo>
                  <a:lnTo>
                    <a:pt x="483" y="395"/>
                  </a:lnTo>
                  <a:lnTo>
                    <a:pt x="483" y="398"/>
                  </a:lnTo>
                  <a:lnTo>
                    <a:pt x="483" y="400"/>
                  </a:lnTo>
                  <a:lnTo>
                    <a:pt x="483" y="402"/>
                  </a:lnTo>
                  <a:lnTo>
                    <a:pt x="483" y="407"/>
                  </a:lnTo>
                  <a:lnTo>
                    <a:pt x="478" y="414"/>
                  </a:lnTo>
                  <a:lnTo>
                    <a:pt x="478" y="416"/>
                  </a:lnTo>
                  <a:lnTo>
                    <a:pt x="481" y="419"/>
                  </a:lnTo>
                  <a:lnTo>
                    <a:pt x="485" y="426"/>
                  </a:lnTo>
                  <a:lnTo>
                    <a:pt x="488" y="433"/>
                  </a:lnTo>
                  <a:lnTo>
                    <a:pt x="490" y="435"/>
                  </a:lnTo>
                  <a:lnTo>
                    <a:pt x="493" y="435"/>
                  </a:lnTo>
                  <a:lnTo>
                    <a:pt x="495" y="438"/>
                  </a:lnTo>
                  <a:lnTo>
                    <a:pt x="497" y="442"/>
                  </a:lnTo>
                  <a:lnTo>
                    <a:pt x="507" y="464"/>
                  </a:lnTo>
                  <a:lnTo>
                    <a:pt x="511" y="471"/>
                  </a:lnTo>
                  <a:lnTo>
                    <a:pt x="514" y="478"/>
                  </a:lnTo>
                  <a:lnTo>
                    <a:pt x="552" y="506"/>
                  </a:lnTo>
                  <a:lnTo>
                    <a:pt x="552" y="509"/>
                  </a:lnTo>
                  <a:lnTo>
                    <a:pt x="554" y="511"/>
                  </a:lnTo>
                  <a:lnTo>
                    <a:pt x="563" y="535"/>
                  </a:lnTo>
                  <a:lnTo>
                    <a:pt x="566" y="540"/>
                  </a:lnTo>
                  <a:lnTo>
                    <a:pt x="566" y="542"/>
                  </a:lnTo>
                  <a:lnTo>
                    <a:pt x="566" y="547"/>
                  </a:lnTo>
                  <a:lnTo>
                    <a:pt x="566" y="554"/>
                  </a:lnTo>
                  <a:lnTo>
                    <a:pt x="563" y="558"/>
                  </a:lnTo>
                  <a:lnTo>
                    <a:pt x="559" y="563"/>
                  </a:lnTo>
                  <a:lnTo>
                    <a:pt x="554" y="570"/>
                  </a:lnTo>
                  <a:lnTo>
                    <a:pt x="549" y="575"/>
                  </a:lnTo>
                  <a:lnTo>
                    <a:pt x="547" y="585"/>
                  </a:lnTo>
                  <a:lnTo>
                    <a:pt x="545" y="601"/>
                  </a:lnTo>
                  <a:lnTo>
                    <a:pt x="547" y="603"/>
                  </a:lnTo>
                  <a:lnTo>
                    <a:pt x="547" y="603"/>
                  </a:lnTo>
                  <a:lnTo>
                    <a:pt x="549" y="606"/>
                  </a:lnTo>
                  <a:lnTo>
                    <a:pt x="552" y="603"/>
                  </a:lnTo>
                  <a:lnTo>
                    <a:pt x="556" y="599"/>
                  </a:lnTo>
                  <a:lnTo>
                    <a:pt x="559" y="599"/>
                  </a:lnTo>
                  <a:lnTo>
                    <a:pt x="563" y="596"/>
                  </a:lnTo>
                  <a:lnTo>
                    <a:pt x="568" y="594"/>
                  </a:lnTo>
                  <a:lnTo>
                    <a:pt x="571" y="594"/>
                  </a:lnTo>
                  <a:lnTo>
                    <a:pt x="573" y="596"/>
                  </a:lnTo>
                  <a:lnTo>
                    <a:pt x="575" y="601"/>
                  </a:lnTo>
                  <a:lnTo>
                    <a:pt x="578" y="603"/>
                  </a:lnTo>
                  <a:lnTo>
                    <a:pt x="578" y="603"/>
                  </a:lnTo>
                  <a:lnTo>
                    <a:pt x="580" y="603"/>
                  </a:lnTo>
                  <a:lnTo>
                    <a:pt x="582" y="603"/>
                  </a:lnTo>
                  <a:lnTo>
                    <a:pt x="592" y="603"/>
                  </a:lnTo>
                  <a:lnTo>
                    <a:pt x="618" y="596"/>
                  </a:lnTo>
                  <a:lnTo>
                    <a:pt x="620" y="596"/>
                  </a:lnTo>
                  <a:lnTo>
                    <a:pt x="623" y="594"/>
                  </a:lnTo>
                  <a:lnTo>
                    <a:pt x="623" y="592"/>
                  </a:lnTo>
                  <a:lnTo>
                    <a:pt x="625" y="589"/>
                  </a:lnTo>
                  <a:lnTo>
                    <a:pt x="625" y="585"/>
                  </a:lnTo>
                  <a:lnTo>
                    <a:pt x="627" y="585"/>
                  </a:lnTo>
                  <a:lnTo>
                    <a:pt x="630" y="585"/>
                  </a:lnTo>
                  <a:lnTo>
                    <a:pt x="637" y="582"/>
                  </a:lnTo>
                  <a:lnTo>
                    <a:pt x="644" y="585"/>
                  </a:lnTo>
                  <a:lnTo>
                    <a:pt x="656" y="589"/>
                  </a:lnTo>
                  <a:lnTo>
                    <a:pt x="658" y="589"/>
                  </a:lnTo>
                  <a:lnTo>
                    <a:pt x="660" y="587"/>
                  </a:lnTo>
                  <a:lnTo>
                    <a:pt x="663" y="587"/>
                  </a:lnTo>
                  <a:lnTo>
                    <a:pt x="668" y="580"/>
                  </a:lnTo>
                  <a:lnTo>
                    <a:pt x="668" y="580"/>
                  </a:lnTo>
                  <a:lnTo>
                    <a:pt x="672" y="580"/>
                  </a:lnTo>
                  <a:lnTo>
                    <a:pt x="677" y="585"/>
                  </a:lnTo>
                  <a:lnTo>
                    <a:pt x="682" y="594"/>
                  </a:lnTo>
                  <a:lnTo>
                    <a:pt x="684" y="599"/>
                  </a:lnTo>
                  <a:lnTo>
                    <a:pt x="684" y="603"/>
                  </a:lnTo>
                  <a:lnTo>
                    <a:pt x="684" y="606"/>
                  </a:lnTo>
                  <a:lnTo>
                    <a:pt x="682" y="608"/>
                  </a:lnTo>
                  <a:lnTo>
                    <a:pt x="682" y="613"/>
                  </a:lnTo>
                  <a:lnTo>
                    <a:pt x="682" y="615"/>
                  </a:lnTo>
                  <a:lnTo>
                    <a:pt x="684" y="620"/>
                  </a:lnTo>
                  <a:lnTo>
                    <a:pt x="684" y="625"/>
                  </a:lnTo>
                  <a:lnTo>
                    <a:pt x="687" y="627"/>
                  </a:lnTo>
                  <a:lnTo>
                    <a:pt x="689" y="629"/>
                  </a:lnTo>
                  <a:lnTo>
                    <a:pt x="694" y="629"/>
                  </a:lnTo>
                  <a:lnTo>
                    <a:pt x="703" y="629"/>
                  </a:lnTo>
                  <a:lnTo>
                    <a:pt x="710" y="634"/>
                  </a:lnTo>
                  <a:lnTo>
                    <a:pt x="724" y="648"/>
                  </a:lnTo>
                  <a:lnTo>
                    <a:pt x="724" y="651"/>
                  </a:lnTo>
                  <a:lnTo>
                    <a:pt x="724" y="656"/>
                  </a:lnTo>
                  <a:lnTo>
                    <a:pt x="724" y="658"/>
                  </a:lnTo>
                  <a:lnTo>
                    <a:pt x="722" y="663"/>
                  </a:lnTo>
                  <a:lnTo>
                    <a:pt x="717" y="674"/>
                  </a:lnTo>
                  <a:lnTo>
                    <a:pt x="717" y="677"/>
                  </a:lnTo>
                  <a:lnTo>
                    <a:pt x="717" y="679"/>
                  </a:lnTo>
                  <a:lnTo>
                    <a:pt x="717" y="684"/>
                  </a:lnTo>
                  <a:lnTo>
                    <a:pt x="717" y="689"/>
                  </a:lnTo>
                  <a:lnTo>
                    <a:pt x="715" y="691"/>
                  </a:lnTo>
                  <a:lnTo>
                    <a:pt x="715" y="693"/>
                  </a:lnTo>
                  <a:lnTo>
                    <a:pt x="713" y="696"/>
                  </a:lnTo>
                  <a:lnTo>
                    <a:pt x="710" y="696"/>
                  </a:lnTo>
                  <a:lnTo>
                    <a:pt x="708" y="693"/>
                  </a:lnTo>
                  <a:lnTo>
                    <a:pt x="705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698" y="686"/>
                  </a:lnTo>
                  <a:lnTo>
                    <a:pt x="696" y="689"/>
                  </a:lnTo>
                  <a:lnTo>
                    <a:pt x="696" y="689"/>
                  </a:lnTo>
                  <a:lnTo>
                    <a:pt x="694" y="691"/>
                  </a:lnTo>
                  <a:lnTo>
                    <a:pt x="696" y="696"/>
                  </a:lnTo>
                  <a:lnTo>
                    <a:pt x="701" y="700"/>
                  </a:lnTo>
                  <a:lnTo>
                    <a:pt x="701" y="703"/>
                  </a:lnTo>
                  <a:lnTo>
                    <a:pt x="698" y="705"/>
                  </a:lnTo>
                  <a:lnTo>
                    <a:pt x="694" y="708"/>
                  </a:lnTo>
                  <a:lnTo>
                    <a:pt x="691" y="712"/>
                  </a:lnTo>
                  <a:lnTo>
                    <a:pt x="689" y="717"/>
                  </a:lnTo>
                  <a:lnTo>
                    <a:pt x="691" y="719"/>
                  </a:lnTo>
                  <a:lnTo>
                    <a:pt x="696" y="724"/>
                  </a:lnTo>
                  <a:lnTo>
                    <a:pt x="696" y="727"/>
                  </a:lnTo>
                  <a:lnTo>
                    <a:pt x="696" y="729"/>
                  </a:lnTo>
                  <a:lnTo>
                    <a:pt x="694" y="731"/>
                  </a:lnTo>
                  <a:lnTo>
                    <a:pt x="689" y="734"/>
                  </a:lnTo>
                  <a:lnTo>
                    <a:pt x="682" y="734"/>
                  </a:lnTo>
                  <a:lnTo>
                    <a:pt x="679" y="736"/>
                  </a:lnTo>
                  <a:lnTo>
                    <a:pt x="677" y="738"/>
                  </a:lnTo>
                  <a:lnTo>
                    <a:pt x="675" y="743"/>
                  </a:lnTo>
                  <a:lnTo>
                    <a:pt x="675" y="745"/>
                  </a:lnTo>
                  <a:lnTo>
                    <a:pt x="672" y="745"/>
                  </a:lnTo>
                  <a:lnTo>
                    <a:pt x="675" y="748"/>
                  </a:lnTo>
                  <a:lnTo>
                    <a:pt x="675" y="748"/>
                  </a:lnTo>
                  <a:lnTo>
                    <a:pt x="677" y="753"/>
                  </a:lnTo>
                  <a:lnTo>
                    <a:pt x="677" y="755"/>
                  </a:lnTo>
                  <a:lnTo>
                    <a:pt x="677" y="757"/>
                  </a:lnTo>
                  <a:lnTo>
                    <a:pt x="672" y="760"/>
                  </a:lnTo>
                  <a:lnTo>
                    <a:pt x="663" y="764"/>
                  </a:lnTo>
                  <a:lnTo>
                    <a:pt x="658" y="764"/>
                  </a:lnTo>
                  <a:lnTo>
                    <a:pt x="656" y="764"/>
                  </a:lnTo>
                  <a:lnTo>
                    <a:pt x="653" y="767"/>
                  </a:lnTo>
                  <a:lnTo>
                    <a:pt x="651" y="769"/>
                  </a:lnTo>
                  <a:lnTo>
                    <a:pt x="651" y="776"/>
                  </a:lnTo>
                  <a:lnTo>
                    <a:pt x="649" y="779"/>
                  </a:lnTo>
                  <a:lnTo>
                    <a:pt x="646" y="786"/>
                  </a:lnTo>
                  <a:lnTo>
                    <a:pt x="639" y="798"/>
                  </a:lnTo>
                  <a:lnTo>
                    <a:pt x="639" y="800"/>
                  </a:lnTo>
                  <a:lnTo>
                    <a:pt x="634" y="802"/>
                  </a:lnTo>
                  <a:lnTo>
                    <a:pt x="632" y="805"/>
                  </a:lnTo>
                  <a:lnTo>
                    <a:pt x="623" y="805"/>
                  </a:lnTo>
                  <a:lnTo>
                    <a:pt x="611" y="809"/>
                  </a:lnTo>
                  <a:lnTo>
                    <a:pt x="601" y="807"/>
                  </a:lnTo>
                  <a:lnTo>
                    <a:pt x="599" y="809"/>
                  </a:lnTo>
                  <a:lnTo>
                    <a:pt x="597" y="809"/>
                  </a:lnTo>
                  <a:lnTo>
                    <a:pt x="594" y="814"/>
                  </a:lnTo>
                  <a:lnTo>
                    <a:pt x="594" y="819"/>
                  </a:lnTo>
                  <a:lnTo>
                    <a:pt x="594" y="821"/>
                  </a:lnTo>
                  <a:lnTo>
                    <a:pt x="592" y="824"/>
                  </a:lnTo>
                  <a:lnTo>
                    <a:pt x="590" y="824"/>
                  </a:lnTo>
                  <a:lnTo>
                    <a:pt x="587" y="824"/>
                  </a:lnTo>
                  <a:lnTo>
                    <a:pt x="582" y="826"/>
                  </a:lnTo>
                  <a:lnTo>
                    <a:pt x="580" y="826"/>
                  </a:lnTo>
                  <a:lnTo>
                    <a:pt x="578" y="828"/>
                  </a:lnTo>
                  <a:lnTo>
                    <a:pt x="575" y="831"/>
                  </a:lnTo>
                  <a:lnTo>
                    <a:pt x="561" y="852"/>
                  </a:lnTo>
                  <a:lnTo>
                    <a:pt x="561" y="854"/>
                  </a:lnTo>
                  <a:lnTo>
                    <a:pt x="559" y="857"/>
                  </a:lnTo>
                  <a:lnTo>
                    <a:pt x="554" y="859"/>
                  </a:lnTo>
                  <a:lnTo>
                    <a:pt x="545" y="859"/>
                  </a:lnTo>
                  <a:lnTo>
                    <a:pt x="545" y="857"/>
                  </a:lnTo>
                  <a:lnTo>
                    <a:pt x="542" y="857"/>
                  </a:lnTo>
                  <a:lnTo>
                    <a:pt x="540" y="854"/>
                  </a:lnTo>
                  <a:lnTo>
                    <a:pt x="537" y="854"/>
                  </a:lnTo>
                  <a:lnTo>
                    <a:pt x="533" y="852"/>
                  </a:lnTo>
                  <a:lnTo>
                    <a:pt x="530" y="850"/>
                  </a:lnTo>
                  <a:lnTo>
                    <a:pt x="521" y="842"/>
                  </a:lnTo>
                  <a:lnTo>
                    <a:pt x="511" y="833"/>
                  </a:lnTo>
                  <a:lnTo>
                    <a:pt x="509" y="831"/>
                  </a:lnTo>
                  <a:lnTo>
                    <a:pt x="504" y="831"/>
                  </a:lnTo>
                  <a:lnTo>
                    <a:pt x="488" y="828"/>
                  </a:lnTo>
                  <a:lnTo>
                    <a:pt x="485" y="828"/>
                  </a:lnTo>
                  <a:lnTo>
                    <a:pt x="485" y="826"/>
                  </a:lnTo>
                  <a:lnTo>
                    <a:pt x="485" y="824"/>
                  </a:lnTo>
                  <a:lnTo>
                    <a:pt x="488" y="821"/>
                  </a:lnTo>
                  <a:lnTo>
                    <a:pt x="488" y="816"/>
                  </a:lnTo>
                  <a:lnTo>
                    <a:pt x="488" y="814"/>
                  </a:lnTo>
                  <a:lnTo>
                    <a:pt x="485" y="812"/>
                  </a:lnTo>
                  <a:lnTo>
                    <a:pt x="481" y="809"/>
                  </a:lnTo>
                  <a:lnTo>
                    <a:pt x="476" y="809"/>
                  </a:lnTo>
                  <a:lnTo>
                    <a:pt x="471" y="809"/>
                  </a:lnTo>
                  <a:lnTo>
                    <a:pt x="469" y="812"/>
                  </a:lnTo>
                  <a:lnTo>
                    <a:pt x="466" y="812"/>
                  </a:lnTo>
                  <a:lnTo>
                    <a:pt x="466" y="814"/>
                  </a:lnTo>
                  <a:lnTo>
                    <a:pt x="464" y="816"/>
                  </a:lnTo>
                  <a:lnTo>
                    <a:pt x="464" y="824"/>
                  </a:lnTo>
                  <a:lnTo>
                    <a:pt x="464" y="826"/>
                  </a:lnTo>
                  <a:lnTo>
                    <a:pt x="462" y="828"/>
                  </a:lnTo>
                  <a:lnTo>
                    <a:pt x="459" y="831"/>
                  </a:lnTo>
                  <a:lnTo>
                    <a:pt x="457" y="831"/>
                  </a:lnTo>
                  <a:lnTo>
                    <a:pt x="448" y="833"/>
                  </a:lnTo>
                  <a:lnTo>
                    <a:pt x="443" y="833"/>
                  </a:lnTo>
                  <a:lnTo>
                    <a:pt x="440" y="835"/>
                  </a:lnTo>
                  <a:lnTo>
                    <a:pt x="438" y="838"/>
                  </a:lnTo>
                  <a:lnTo>
                    <a:pt x="433" y="835"/>
                  </a:lnTo>
                  <a:lnTo>
                    <a:pt x="426" y="828"/>
                  </a:lnTo>
                  <a:lnTo>
                    <a:pt x="407" y="795"/>
                  </a:lnTo>
                  <a:lnTo>
                    <a:pt x="405" y="788"/>
                  </a:lnTo>
                  <a:lnTo>
                    <a:pt x="403" y="781"/>
                  </a:lnTo>
                  <a:lnTo>
                    <a:pt x="403" y="779"/>
                  </a:lnTo>
                  <a:lnTo>
                    <a:pt x="400" y="779"/>
                  </a:lnTo>
                  <a:lnTo>
                    <a:pt x="398" y="779"/>
                  </a:lnTo>
                  <a:lnTo>
                    <a:pt x="393" y="779"/>
                  </a:lnTo>
                  <a:lnTo>
                    <a:pt x="391" y="781"/>
                  </a:lnTo>
                  <a:lnTo>
                    <a:pt x="388" y="781"/>
                  </a:lnTo>
                  <a:lnTo>
                    <a:pt x="377" y="790"/>
                  </a:lnTo>
                  <a:lnTo>
                    <a:pt x="372" y="793"/>
                  </a:lnTo>
                  <a:lnTo>
                    <a:pt x="369" y="793"/>
                  </a:lnTo>
                  <a:lnTo>
                    <a:pt x="367" y="793"/>
                  </a:lnTo>
                  <a:lnTo>
                    <a:pt x="365" y="793"/>
                  </a:lnTo>
                  <a:lnTo>
                    <a:pt x="360" y="795"/>
                  </a:lnTo>
                  <a:lnTo>
                    <a:pt x="343" y="814"/>
                  </a:lnTo>
                  <a:lnTo>
                    <a:pt x="339" y="816"/>
                  </a:lnTo>
                  <a:lnTo>
                    <a:pt x="334" y="819"/>
                  </a:lnTo>
                  <a:lnTo>
                    <a:pt x="332" y="816"/>
                  </a:lnTo>
                  <a:lnTo>
                    <a:pt x="327" y="809"/>
                  </a:lnTo>
                  <a:lnTo>
                    <a:pt x="325" y="807"/>
                  </a:lnTo>
                  <a:lnTo>
                    <a:pt x="322" y="809"/>
                  </a:lnTo>
                  <a:lnTo>
                    <a:pt x="320" y="812"/>
                  </a:lnTo>
                  <a:lnTo>
                    <a:pt x="317" y="814"/>
                  </a:lnTo>
                  <a:lnTo>
                    <a:pt x="317" y="824"/>
                  </a:lnTo>
                  <a:lnTo>
                    <a:pt x="315" y="833"/>
                  </a:lnTo>
                  <a:lnTo>
                    <a:pt x="313" y="835"/>
                  </a:lnTo>
                  <a:lnTo>
                    <a:pt x="306" y="840"/>
                  </a:lnTo>
                  <a:lnTo>
                    <a:pt x="303" y="845"/>
                  </a:lnTo>
                  <a:lnTo>
                    <a:pt x="301" y="852"/>
                  </a:lnTo>
                  <a:lnTo>
                    <a:pt x="298" y="871"/>
                  </a:lnTo>
                  <a:lnTo>
                    <a:pt x="296" y="885"/>
                  </a:lnTo>
                  <a:lnTo>
                    <a:pt x="296" y="890"/>
                  </a:lnTo>
                  <a:lnTo>
                    <a:pt x="291" y="897"/>
                  </a:lnTo>
                  <a:lnTo>
                    <a:pt x="289" y="902"/>
                  </a:lnTo>
                  <a:lnTo>
                    <a:pt x="284" y="916"/>
                  </a:lnTo>
                  <a:lnTo>
                    <a:pt x="275" y="909"/>
                  </a:lnTo>
                  <a:lnTo>
                    <a:pt x="272" y="906"/>
                  </a:lnTo>
                  <a:lnTo>
                    <a:pt x="270" y="904"/>
                  </a:lnTo>
                  <a:lnTo>
                    <a:pt x="268" y="897"/>
                  </a:lnTo>
                  <a:lnTo>
                    <a:pt x="265" y="892"/>
                  </a:lnTo>
                  <a:lnTo>
                    <a:pt x="265" y="890"/>
                  </a:lnTo>
                  <a:lnTo>
                    <a:pt x="265" y="880"/>
                  </a:lnTo>
                  <a:lnTo>
                    <a:pt x="263" y="878"/>
                  </a:lnTo>
                  <a:lnTo>
                    <a:pt x="263" y="876"/>
                  </a:lnTo>
                  <a:lnTo>
                    <a:pt x="261" y="871"/>
                  </a:lnTo>
                  <a:lnTo>
                    <a:pt x="261" y="869"/>
                  </a:lnTo>
                  <a:lnTo>
                    <a:pt x="261" y="866"/>
                  </a:lnTo>
                  <a:lnTo>
                    <a:pt x="263" y="866"/>
                  </a:lnTo>
                  <a:lnTo>
                    <a:pt x="265" y="864"/>
                  </a:lnTo>
                  <a:lnTo>
                    <a:pt x="268" y="861"/>
                  </a:lnTo>
                  <a:lnTo>
                    <a:pt x="265" y="859"/>
                  </a:lnTo>
                  <a:lnTo>
                    <a:pt x="265" y="859"/>
                  </a:lnTo>
                  <a:lnTo>
                    <a:pt x="263" y="857"/>
                  </a:lnTo>
                  <a:lnTo>
                    <a:pt x="256" y="857"/>
                  </a:lnTo>
                  <a:lnTo>
                    <a:pt x="254" y="854"/>
                  </a:lnTo>
                  <a:lnTo>
                    <a:pt x="251" y="852"/>
                  </a:lnTo>
                  <a:lnTo>
                    <a:pt x="249" y="850"/>
                  </a:lnTo>
                  <a:lnTo>
                    <a:pt x="246" y="842"/>
                  </a:lnTo>
                  <a:lnTo>
                    <a:pt x="246" y="838"/>
                  </a:lnTo>
                  <a:lnTo>
                    <a:pt x="239" y="831"/>
                  </a:lnTo>
                  <a:lnTo>
                    <a:pt x="235" y="824"/>
                  </a:lnTo>
                  <a:lnTo>
                    <a:pt x="235" y="824"/>
                  </a:lnTo>
                  <a:lnTo>
                    <a:pt x="232" y="824"/>
                  </a:lnTo>
                  <a:lnTo>
                    <a:pt x="230" y="824"/>
                  </a:lnTo>
                  <a:lnTo>
                    <a:pt x="220" y="826"/>
                  </a:lnTo>
                  <a:lnTo>
                    <a:pt x="220" y="826"/>
                  </a:lnTo>
                  <a:lnTo>
                    <a:pt x="218" y="824"/>
                  </a:lnTo>
                  <a:lnTo>
                    <a:pt x="218" y="819"/>
                  </a:lnTo>
                  <a:lnTo>
                    <a:pt x="218" y="816"/>
                  </a:lnTo>
                  <a:lnTo>
                    <a:pt x="218" y="812"/>
                  </a:lnTo>
                  <a:lnTo>
                    <a:pt x="218" y="809"/>
                  </a:lnTo>
                  <a:lnTo>
                    <a:pt x="216" y="807"/>
                  </a:lnTo>
                  <a:lnTo>
                    <a:pt x="211" y="802"/>
                  </a:lnTo>
                  <a:lnTo>
                    <a:pt x="209" y="800"/>
                  </a:lnTo>
                  <a:lnTo>
                    <a:pt x="209" y="798"/>
                  </a:lnTo>
                  <a:lnTo>
                    <a:pt x="206" y="795"/>
                  </a:lnTo>
                  <a:lnTo>
                    <a:pt x="204" y="795"/>
                  </a:lnTo>
                  <a:lnTo>
                    <a:pt x="164" y="840"/>
                  </a:lnTo>
                  <a:lnTo>
                    <a:pt x="164" y="842"/>
                  </a:lnTo>
                  <a:lnTo>
                    <a:pt x="164" y="845"/>
                  </a:lnTo>
                  <a:lnTo>
                    <a:pt x="164" y="850"/>
                  </a:lnTo>
                  <a:lnTo>
                    <a:pt x="161" y="854"/>
                  </a:lnTo>
                  <a:lnTo>
                    <a:pt x="161" y="857"/>
                  </a:lnTo>
                  <a:lnTo>
                    <a:pt x="154" y="866"/>
                  </a:lnTo>
                  <a:lnTo>
                    <a:pt x="149" y="873"/>
                  </a:lnTo>
                  <a:lnTo>
                    <a:pt x="149" y="876"/>
                  </a:lnTo>
                  <a:lnTo>
                    <a:pt x="149" y="885"/>
                  </a:lnTo>
                  <a:lnTo>
                    <a:pt x="147" y="887"/>
                  </a:lnTo>
                  <a:lnTo>
                    <a:pt x="147" y="890"/>
                  </a:lnTo>
                  <a:lnTo>
                    <a:pt x="145" y="892"/>
                  </a:lnTo>
                  <a:lnTo>
                    <a:pt x="135" y="904"/>
                  </a:lnTo>
                  <a:lnTo>
                    <a:pt x="133" y="909"/>
                  </a:lnTo>
                  <a:lnTo>
                    <a:pt x="131" y="911"/>
                  </a:lnTo>
                  <a:lnTo>
                    <a:pt x="126" y="913"/>
                  </a:lnTo>
                  <a:lnTo>
                    <a:pt x="114" y="916"/>
                  </a:lnTo>
                  <a:lnTo>
                    <a:pt x="104" y="916"/>
                  </a:lnTo>
                  <a:lnTo>
                    <a:pt x="100" y="916"/>
                  </a:lnTo>
                  <a:lnTo>
                    <a:pt x="97" y="916"/>
                  </a:lnTo>
                  <a:lnTo>
                    <a:pt x="97" y="916"/>
                  </a:lnTo>
                  <a:lnTo>
                    <a:pt x="93" y="918"/>
                  </a:lnTo>
                  <a:lnTo>
                    <a:pt x="93" y="921"/>
                  </a:lnTo>
                  <a:lnTo>
                    <a:pt x="90" y="921"/>
                  </a:lnTo>
                  <a:lnTo>
                    <a:pt x="88" y="918"/>
                  </a:lnTo>
                  <a:lnTo>
                    <a:pt x="86" y="916"/>
                  </a:lnTo>
                  <a:lnTo>
                    <a:pt x="83" y="913"/>
                  </a:lnTo>
                  <a:lnTo>
                    <a:pt x="81" y="913"/>
                  </a:lnTo>
                  <a:lnTo>
                    <a:pt x="78" y="913"/>
                  </a:lnTo>
                  <a:lnTo>
                    <a:pt x="60" y="921"/>
                  </a:lnTo>
                  <a:lnTo>
                    <a:pt x="57" y="921"/>
                  </a:lnTo>
                  <a:lnTo>
                    <a:pt x="52" y="923"/>
                  </a:lnTo>
                  <a:lnTo>
                    <a:pt x="50" y="932"/>
                  </a:lnTo>
                  <a:lnTo>
                    <a:pt x="45" y="932"/>
                  </a:lnTo>
                  <a:lnTo>
                    <a:pt x="43" y="930"/>
                  </a:lnTo>
                  <a:lnTo>
                    <a:pt x="41" y="925"/>
                  </a:lnTo>
                  <a:lnTo>
                    <a:pt x="38" y="923"/>
                  </a:lnTo>
                  <a:lnTo>
                    <a:pt x="36" y="909"/>
                  </a:lnTo>
                  <a:lnTo>
                    <a:pt x="36" y="906"/>
                  </a:lnTo>
                  <a:lnTo>
                    <a:pt x="33" y="904"/>
                  </a:lnTo>
                  <a:lnTo>
                    <a:pt x="29" y="904"/>
                  </a:lnTo>
                  <a:lnTo>
                    <a:pt x="26" y="902"/>
                  </a:lnTo>
                  <a:lnTo>
                    <a:pt x="26" y="899"/>
                  </a:lnTo>
                  <a:lnTo>
                    <a:pt x="29" y="892"/>
                  </a:lnTo>
                  <a:lnTo>
                    <a:pt x="33" y="869"/>
                  </a:lnTo>
                  <a:lnTo>
                    <a:pt x="33" y="864"/>
                  </a:lnTo>
                  <a:lnTo>
                    <a:pt x="31" y="859"/>
                  </a:lnTo>
                  <a:lnTo>
                    <a:pt x="26" y="850"/>
                  </a:lnTo>
                  <a:lnTo>
                    <a:pt x="12" y="831"/>
                  </a:lnTo>
                  <a:lnTo>
                    <a:pt x="10" y="824"/>
                  </a:lnTo>
                  <a:lnTo>
                    <a:pt x="7" y="816"/>
                  </a:lnTo>
                  <a:lnTo>
                    <a:pt x="5" y="793"/>
                  </a:lnTo>
                  <a:lnTo>
                    <a:pt x="0" y="783"/>
                  </a:lnTo>
                  <a:lnTo>
                    <a:pt x="7" y="781"/>
                  </a:lnTo>
                  <a:lnTo>
                    <a:pt x="19" y="779"/>
                  </a:lnTo>
                  <a:lnTo>
                    <a:pt x="22" y="779"/>
                  </a:lnTo>
                  <a:lnTo>
                    <a:pt x="24" y="776"/>
                  </a:lnTo>
                  <a:lnTo>
                    <a:pt x="24" y="774"/>
                  </a:lnTo>
                  <a:lnTo>
                    <a:pt x="24" y="774"/>
                  </a:lnTo>
                  <a:lnTo>
                    <a:pt x="24" y="771"/>
                  </a:lnTo>
                  <a:lnTo>
                    <a:pt x="24" y="771"/>
                  </a:lnTo>
                  <a:lnTo>
                    <a:pt x="22" y="769"/>
                  </a:lnTo>
                  <a:lnTo>
                    <a:pt x="17" y="757"/>
                  </a:lnTo>
                  <a:lnTo>
                    <a:pt x="15" y="755"/>
                  </a:lnTo>
                  <a:lnTo>
                    <a:pt x="15" y="750"/>
                  </a:lnTo>
                  <a:lnTo>
                    <a:pt x="17" y="748"/>
                  </a:lnTo>
                  <a:lnTo>
                    <a:pt x="29" y="738"/>
                  </a:lnTo>
                  <a:lnTo>
                    <a:pt x="31" y="736"/>
                  </a:lnTo>
                  <a:lnTo>
                    <a:pt x="33" y="731"/>
                  </a:lnTo>
                  <a:lnTo>
                    <a:pt x="36" y="727"/>
                  </a:lnTo>
                  <a:lnTo>
                    <a:pt x="36" y="722"/>
                  </a:lnTo>
                  <a:lnTo>
                    <a:pt x="38" y="717"/>
                  </a:lnTo>
                  <a:lnTo>
                    <a:pt x="43" y="705"/>
                  </a:lnTo>
                  <a:lnTo>
                    <a:pt x="45" y="698"/>
                  </a:lnTo>
                  <a:lnTo>
                    <a:pt x="43" y="696"/>
                  </a:lnTo>
                  <a:lnTo>
                    <a:pt x="41" y="693"/>
                  </a:lnTo>
                  <a:lnTo>
                    <a:pt x="41" y="689"/>
                  </a:lnTo>
                  <a:lnTo>
                    <a:pt x="38" y="686"/>
                  </a:lnTo>
                  <a:lnTo>
                    <a:pt x="38" y="682"/>
                  </a:lnTo>
                  <a:lnTo>
                    <a:pt x="38" y="679"/>
                  </a:lnTo>
                  <a:lnTo>
                    <a:pt x="38" y="677"/>
                  </a:lnTo>
                  <a:lnTo>
                    <a:pt x="50" y="667"/>
                  </a:lnTo>
                  <a:lnTo>
                    <a:pt x="52" y="665"/>
                  </a:lnTo>
                  <a:lnTo>
                    <a:pt x="52" y="656"/>
                  </a:lnTo>
                  <a:lnTo>
                    <a:pt x="55" y="656"/>
                  </a:lnTo>
                  <a:lnTo>
                    <a:pt x="55" y="653"/>
                  </a:lnTo>
                  <a:lnTo>
                    <a:pt x="62" y="651"/>
                  </a:lnTo>
                  <a:lnTo>
                    <a:pt x="67" y="648"/>
                  </a:lnTo>
                  <a:lnTo>
                    <a:pt x="69" y="646"/>
                  </a:lnTo>
                  <a:lnTo>
                    <a:pt x="78" y="629"/>
                  </a:lnTo>
                  <a:lnTo>
                    <a:pt x="81" y="629"/>
                  </a:lnTo>
                  <a:lnTo>
                    <a:pt x="83" y="627"/>
                  </a:lnTo>
                  <a:lnTo>
                    <a:pt x="83" y="625"/>
                  </a:lnTo>
                  <a:lnTo>
                    <a:pt x="86" y="620"/>
                  </a:lnTo>
                  <a:lnTo>
                    <a:pt x="90" y="613"/>
                  </a:lnTo>
                  <a:lnTo>
                    <a:pt x="90" y="611"/>
                  </a:lnTo>
                  <a:lnTo>
                    <a:pt x="90" y="611"/>
                  </a:lnTo>
                  <a:lnTo>
                    <a:pt x="90" y="608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88" y="603"/>
                  </a:lnTo>
                  <a:lnTo>
                    <a:pt x="88" y="603"/>
                  </a:lnTo>
                  <a:lnTo>
                    <a:pt x="86" y="601"/>
                  </a:lnTo>
                  <a:lnTo>
                    <a:pt x="86" y="601"/>
                  </a:lnTo>
                  <a:lnTo>
                    <a:pt x="86" y="599"/>
                  </a:lnTo>
                  <a:lnTo>
                    <a:pt x="83" y="599"/>
                  </a:lnTo>
                  <a:lnTo>
                    <a:pt x="83" y="596"/>
                  </a:lnTo>
                  <a:lnTo>
                    <a:pt x="86" y="596"/>
                  </a:lnTo>
                  <a:lnTo>
                    <a:pt x="90" y="594"/>
                  </a:lnTo>
                  <a:lnTo>
                    <a:pt x="93" y="594"/>
                  </a:lnTo>
                  <a:lnTo>
                    <a:pt x="95" y="594"/>
                  </a:lnTo>
                  <a:lnTo>
                    <a:pt x="97" y="594"/>
                  </a:lnTo>
                  <a:lnTo>
                    <a:pt x="100" y="596"/>
                  </a:lnTo>
                  <a:lnTo>
                    <a:pt x="104" y="599"/>
                  </a:lnTo>
                  <a:lnTo>
                    <a:pt x="112" y="603"/>
                  </a:lnTo>
                  <a:lnTo>
                    <a:pt x="121" y="603"/>
                  </a:lnTo>
                  <a:lnTo>
                    <a:pt x="121" y="603"/>
                  </a:lnTo>
                  <a:lnTo>
                    <a:pt x="123" y="603"/>
                  </a:lnTo>
                  <a:lnTo>
                    <a:pt x="126" y="601"/>
                  </a:lnTo>
                  <a:lnTo>
                    <a:pt x="128" y="592"/>
                  </a:lnTo>
                  <a:lnTo>
                    <a:pt x="133" y="566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6" y="556"/>
                  </a:lnTo>
                  <a:lnTo>
                    <a:pt x="126" y="549"/>
                  </a:lnTo>
                  <a:lnTo>
                    <a:pt x="126" y="542"/>
                  </a:lnTo>
                  <a:lnTo>
                    <a:pt x="126" y="537"/>
                  </a:lnTo>
                  <a:lnTo>
                    <a:pt x="123" y="532"/>
                  </a:lnTo>
                  <a:lnTo>
                    <a:pt x="119" y="528"/>
                  </a:lnTo>
                  <a:lnTo>
                    <a:pt x="116" y="523"/>
                  </a:lnTo>
                  <a:lnTo>
                    <a:pt x="116" y="521"/>
                  </a:lnTo>
                  <a:lnTo>
                    <a:pt x="119" y="506"/>
                  </a:lnTo>
                  <a:lnTo>
                    <a:pt x="121" y="504"/>
                  </a:lnTo>
                  <a:lnTo>
                    <a:pt x="123" y="502"/>
                  </a:lnTo>
                  <a:lnTo>
                    <a:pt x="128" y="499"/>
                  </a:lnTo>
                  <a:lnTo>
                    <a:pt x="131" y="497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33" y="492"/>
                  </a:lnTo>
                  <a:lnTo>
                    <a:pt x="133" y="487"/>
                  </a:lnTo>
                  <a:lnTo>
                    <a:pt x="133" y="480"/>
                  </a:lnTo>
                  <a:lnTo>
                    <a:pt x="133" y="473"/>
                  </a:lnTo>
                  <a:lnTo>
                    <a:pt x="133" y="471"/>
                  </a:lnTo>
                  <a:lnTo>
                    <a:pt x="128" y="464"/>
                  </a:lnTo>
                  <a:lnTo>
                    <a:pt x="119" y="452"/>
                  </a:lnTo>
                  <a:lnTo>
                    <a:pt x="116" y="452"/>
                  </a:lnTo>
                  <a:lnTo>
                    <a:pt x="116" y="450"/>
                  </a:lnTo>
                  <a:lnTo>
                    <a:pt x="114" y="450"/>
                  </a:lnTo>
                  <a:lnTo>
                    <a:pt x="112" y="447"/>
                  </a:lnTo>
                  <a:lnTo>
                    <a:pt x="109" y="447"/>
                  </a:lnTo>
                  <a:lnTo>
                    <a:pt x="107" y="447"/>
                  </a:lnTo>
                  <a:lnTo>
                    <a:pt x="104" y="445"/>
                  </a:lnTo>
                  <a:lnTo>
                    <a:pt x="104" y="442"/>
                  </a:lnTo>
                  <a:lnTo>
                    <a:pt x="102" y="438"/>
                  </a:lnTo>
                  <a:lnTo>
                    <a:pt x="102" y="433"/>
                  </a:lnTo>
                  <a:lnTo>
                    <a:pt x="100" y="431"/>
                  </a:lnTo>
                  <a:lnTo>
                    <a:pt x="93" y="424"/>
                  </a:lnTo>
                  <a:lnTo>
                    <a:pt x="93" y="419"/>
                  </a:lnTo>
                  <a:lnTo>
                    <a:pt x="93" y="416"/>
                  </a:lnTo>
                  <a:lnTo>
                    <a:pt x="97" y="412"/>
                  </a:lnTo>
                  <a:lnTo>
                    <a:pt x="102" y="409"/>
                  </a:lnTo>
                  <a:lnTo>
                    <a:pt x="104" y="405"/>
                  </a:lnTo>
                  <a:lnTo>
                    <a:pt x="109" y="400"/>
                  </a:lnTo>
                  <a:lnTo>
                    <a:pt x="112" y="400"/>
                  </a:lnTo>
                  <a:lnTo>
                    <a:pt x="114" y="398"/>
                  </a:lnTo>
                  <a:lnTo>
                    <a:pt x="121" y="398"/>
                  </a:lnTo>
                  <a:lnTo>
                    <a:pt x="121" y="398"/>
                  </a:lnTo>
                  <a:lnTo>
                    <a:pt x="123" y="398"/>
                  </a:lnTo>
                  <a:lnTo>
                    <a:pt x="123" y="398"/>
                  </a:lnTo>
                  <a:lnTo>
                    <a:pt x="128" y="390"/>
                  </a:lnTo>
                  <a:lnTo>
                    <a:pt x="131" y="388"/>
                  </a:lnTo>
                  <a:lnTo>
                    <a:pt x="133" y="386"/>
                  </a:lnTo>
                  <a:lnTo>
                    <a:pt x="135" y="383"/>
                  </a:lnTo>
                  <a:lnTo>
                    <a:pt x="135" y="379"/>
                  </a:lnTo>
                  <a:lnTo>
                    <a:pt x="138" y="371"/>
                  </a:lnTo>
                  <a:lnTo>
                    <a:pt x="140" y="369"/>
                  </a:lnTo>
                  <a:lnTo>
                    <a:pt x="142" y="364"/>
                  </a:lnTo>
                  <a:lnTo>
                    <a:pt x="145" y="362"/>
                  </a:lnTo>
                  <a:lnTo>
                    <a:pt x="147" y="357"/>
                  </a:lnTo>
                  <a:lnTo>
                    <a:pt x="149" y="355"/>
                  </a:lnTo>
                  <a:lnTo>
                    <a:pt x="149" y="348"/>
                  </a:lnTo>
                  <a:lnTo>
                    <a:pt x="149" y="343"/>
                  </a:lnTo>
                  <a:lnTo>
                    <a:pt x="149" y="341"/>
                  </a:lnTo>
                  <a:lnTo>
                    <a:pt x="149" y="338"/>
                  </a:lnTo>
                  <a:lnTo>
                    <a:pt x="149" y="334"/>
                  </a:lnTo>
                  <a:lnTo>
                    <a:pt x="149" y="331"/>
                  </a:lnTo>
                  <a:lnTo>
                    <a:pt x="145" y="324"/>
                  </a:lnTo>
                  <a:lnTo>
                    <a:pt x="140" y="315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3"/>
                  </a:lnTo>
                  <a:lnTo>
                    <a:pt x="138" y="284"/>
                  </a:lnTo>
                  <a:lnTo>
                    <a:pt x="135" y="277"/>
                  </a:lnTo>
                  <a:lnTo>
                    <a:pt x="131" y="267"/>
                  </a:lnTo>
                  <a:lnTo>
                    <a:pt x="128" y="263"/>
                  </a:lnTo>
                  <a:lnTo>
                    <a:pt x="126" y="260"/>
                  </a:lnTo>
                  <a:lnTo>
                    <a:pt x="123" y="251"/>
                  </a:lnTo>
                  <a:lnTo>
                    <a:pt x="121" y="246"/>
                  </a:lnTo>
                  <a:lnTo>
                    <a:pt x="109" y="227"/>
                  </a:lnTo>
                  <a:lnTo>
                    <a:pt x="107" y="222"/>
                  </a:lnTo>
                  <a:lnTo>
                    <a:pt x="102" y="222"/>
                  </a:lnTo>
                  <a:lnTo>
                    <a:pt x="100" y="222"/>
                  </a:lnTo>
                  <a:lnTo>
                    <a:pt x="97" y="227"/>
                  </a:lnTo>
                  <a:lnTo>
                    <a:pt x="95" y="225"/>
                  </a:lnTo>
                  <a:lnTo>
                    <a:pt x="93" y="222"/>
                  </a:lnTo>
                  <a:lnTo>
                    <a:pt x="93" y="220"/>
                  </a:lnTo>
                  <a:lnTo>
                    <a:pt x="90" y="215"/>
                  </a:lnTo>
                  <a:lnTo>
                    <a:pt x="88" y="213"/>
                  </a:lnTo>
                  <a:lnTo>
                    <a:pt x="86" y="211"/>
                  </a:lnTo>
                  <a:lnTo>
                    <a:pt x="78" y="211"/>
                  </a:lnTo>
                  <a:lnTo>
                    <a:pt x="71" y="208"/>
                  </a:lnTo>
                  <a:lnTo>
                    <a:pt x="69" y="206"/>
                  </a:lnTo>
                  <a:lnTo>
                    <a:pt x="67" y="203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2" y="187"/>
                  </a:lnTo>
                  <a:lnTo>
                    <a:pt x="52" y="180"/>
                  </a:lnTo>
                  <a:lnTo>
                    <a:pt x="43" y="166"/>
                  </a:lnTo>
                  <a:lnTo>
                    <a:pt x="50" y="151"/>
                  </a:lnTo>
                  <a:lnTo>
                    <a:pt x="52" y="147"/>
                  </a:lnTo>
                  <a:lnTo>
                    <a:pt x="52" y="144"/>
                  </a:lnTo>
                  <a:lnTo>
                    <a:pt x="55" y="142"/>
                  </a:lnTo>
                  <a:lnTo>
                    <a:pt x="57" y="142"/>
                  </a:lnTo>
                  <a:lnTo>
                    <a:pt x="60" y="140"/>
                  </a:lnTo>
                  <a:lnTo>
                    <a:pt x="62" y="137"/>
                  </a:lnTo>
                  <a:lnTo>
                    <a:pt x="67" y="130"/>
                  </a:lnTo>
                  <a:lnTo>
                    <a:pt x="83" y="121"/>
                  </a:lnTo>
                  <a:lnTo>
                    <a:pt x="90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100" y="118"/>
                  </a:lnTo>
                  <a:lnTo>
                    <a:pt x="109" y="116"/>
                  </a:lnTo>
                  <a:lnTo>
                    <a:pt x="123" y="116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7" y="102"/>
                  </a:lnTo>
                  <a:lnTo>
                    <a:pt x="147" y="99"/>
                  </a:lnTo>
                  <a:lnTo>
                    <a:pt x="147" y="97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38" y="85"/>
                  </a:lnTo>
                  <a:lnTo>
                    <a:pt x="138" y="83"/>
                  </a:lnTo>
                  <a:lnTo>
                    <a:pt x="138" y="78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40" y="71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9"/>
                  </a:lnTo>
                  <a:lnTo>
                    <a:pt x="138" y="59"/>
                  </a:lnTo>
                  <a:lnTo>
                    <a:pt x="145" y="59"/>
                  </a:lnTo>
                  <a:lnTo>
                    <a:pt x="147" y="59"/>
                  </a:lnTo>
                  <a:lnTo>
                    <a:pt x="149" y="57"/>
                  </a:lnTo>
                  <a:lnTo>
                    <a:pt x="147" y="50"/>
                  </a:lnTo>
                  <a:lnTo>
                    <a:pt x="147" y="47"/>
                  </a:lnTo>
                  <a:lnTo>
                    <a:pt x="149" y="47"/>
                  </a:lnTo>
                  <a:lnTo>
                    <a:pt x="157" y="47"/>
                  </a:lnTo>
                  <a:lnTo>
                    <a:pt x="161" y="42"/>
                  </a:lnTo>
                  <a:lnTo>
                    <a:pt x="171" y="33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8"/>
                  </a:lnTo>
                  <a:lnTo>
                    <a:pt x="180" y="28"/>
                  </a:lnTo>
                  <a:lnTo>
                    <a:pt x="180" y="31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204" y="28"/>
                  </a:lnTo>
                  <a:lnTo>
                    <a:pt x="206" y="28"/>
                  </a:lnTo>
                  <a:lnTo>
                    <a:pt x="211" y="28"/>
                  </a:lnTo>
                  <a:lnTo>
                    <a:pt x="213" y="26"/>
                  </a:lnTo>
                  <a:lnTo>
                    <a:pt x="213" y="24"/>
                  </a:lnTo>
                  <a:lnTo>
                    <a:pt x="216" y="19"/>
                  </a:lnTo>
                  <a:lnTo>
                    <a:pt x="218" y="16"/>
                  </a:lnTo>
                  <a:lnTo>
                    <a:pt x="237" y="5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5" y="7"/>
                  </a:lnTo>
                  <a:lnTo>
                    <a:pt x="265" y="9"/>
                  </a:lnTo>
                  <a:lnTo>
                    <a:pt x="268" y="12"/>
                  </a:lnTo>
                  <a:lnTo>
                    <a:pt x="272" y="16"/>
                  </a:lnTo>
                  <a:lnTo>
                    <a:pt x="277" y="21"/>
                  </a:lnTo>
                  <a:lnTo>
                    <a:pt x="284" y="24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9" y="26"/>
                  </a:lnTo>
                  <a:lnTo>
                    <a:pt x="291" y="26"/>
                  </a:lnTo>
                  <a:lnTo>
                    <a:pt x="296" y="26"/>
                  </a:lnTo>
                  <a:lnTo>
                    <a:pt x="301" y="26"/>
                  </a:lnTo>
                  <a:lnTo>
                    <a:pt x="303" y="28"/>
                  </a:lnTo>
                  <a:lnTo>
                    <a:pt x="313" y="38"/>
                  </a:lnTo>
                  <a:lnTo>
                    <a:pt x="315" y="40"/>
                  </a:lnTo>
                  <a:lnTo>
                    <a:pt x="317" y="42"/>
                  </a:lnTo>
                  <a:lnTo>
                    <a:pt x="322" y="42"/>
                  </a:lnTo>
                  <a:lnTo>
                    <a:pt x="332" y="35"/>
                  </a:lnTo>
                  <a:lnTo>
                    <a:pt x="336" y="35"/>
                  </a:lnTo>
                  <a:lnTo>
                    <a:pt x="341" y="35"/>
                  </a:lnTo>
                  <a:lnTo>
                    <a:pt x="348" y="35"/>
                  </a:lnTo>
                  <a:lnTo>
                    <a:pt x="353" y="38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7" y="28"/>
                  </a:lnTo>
                  <a:lnTo>
                    <a:pt x="384" y="31"/>
                  </a:lnTo>
                  <a:lnTo>
                    <a:pt x="386" y="33"/>
                  </a:lnTo>
                  <a:lnTo>
                    <a:pt x="388" y="38"/>
                  </a:lnTo>
                  <a:lnTo>
                    <a:pt x="391" y="42"/>
                  </a:lnTo>
                  <a:lnTo>
                    <a:pt x="391" y="45"/>
                  </a:lnTo>
                  <a:lnTo>
                    <a:pt x="393" y="47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6" y="54"/>
                  </a:lnTo>
                  <a:lnTo>
                    <a:pt x="400" y="54"/>
                  </a:lnTo>
                  <a:lnTo>
                    <a:pt x="403" y="52"/>
                  </a:lnTo>
                  <a:lnTo>
                    <a:pt x="414" y="45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4" y="35"/>
                  </a:lnTo>
                  <a:lnTo>
                    <a:pt x="424" y="33"/>
                  </a:lnTo>
                  <a:lnTo>
                    <a:pt x="424" y="28"/>
                  </a:lnTo>
                  <a:lnTo>
                    <a:pt x="426" y="26"/>
                  </a:lnTo>
                  <a:lnTo>
                    <a:pt x="429" y="24"/>
                  </a:lnTo>
                  <a:lnTo>
                    <a:pt x="431" y="21"/>
                  </a:lnTo>
                  <a:lnTo>
                    <a:pt x="431" y="16"/>
                  </a:lnTo>
                  <a:lnTo>
                    <a:pt x="431" y="14"/>
                  </a:lnTo>
                  <a:lnTo>
                    <a:pt x="431" y="14"/>
                  </a:lnTo>
                  <a:lnTo>
                    <a:pt x="440" y="14"/>
                  </a:lnTo>
                  <a:lnTo>
                    <a:pt x="448" y="28"/>
                  </a:lnTo>
                  <a:lnTo>
                    <a:pt x="448" y="31"/>
                  </a:lnTo>
                  <a:lnTo>
                    <a:pt x="450" y="35"/>
                  </a:lnTo>
                  <a:lnTo>
                    <a:pt x="450" y="38"/>
                  </a:lnTo>
                  <a:lnTo>
                    <a:pt x="455" y="40"/>
                  </a:lnTo>
                  <a:lnTo>
                    <a:pt x="455" y="42"/>
                  </a:lnTo>
                  <a:lnTo>
                    <a:pt x="459" y="45"/>
                  </a:lnTo>
                  <a:lnTo>
                    <a:pt x="459" y="47"/>
                  </a:lnTo>
                  <a:lnTo>
                    <a:pt x="462" y="47"/>
                  </a:lnTo>
                  <a:lnTo>
                    <a:pt x="462" y="47"/>
                  </a:lnTo>
                  <a:lnTo>
                    <a:pt x="464" y="50"/>
                  </a:lnTo>
                  <a:lnTo>
                    <a:pt x="466" y="57"/>
                  </a:lnTo>
                  <a:lnTo>
                    <a:pt x="471" y="64"/>
                  </a:lnTo>
                  <a:lnTo>
                    <a:pt x="474" y="64"/>
                  </a:lnTo>
                  <a:lnTo>
                    <a:pt x="476" y="66"/>
                  </a:lnTo>
                  <a:lnTo>
                    <a:pt x="476" y="69"/>
                  </a:lnTo>
                  <a:lnTo>
                    <a:pt x="478" y="76"/>
                  </a:lnTo>
                  <a:lnTo>
                    <a:pt x="478" y="85"/>
                  </a:lnTo>
                  <a:lnTo>
                    <a:pt x="478" y="87"/>
                  </a:lnTo>
                  <a:lnTo>
                    <a:pt x="476" y="90"/>
                  </a:lnTo>
                  <a:lnTo>
                    <a:pt x="476" y="92"/>
                  </a:lnTo>
                  <a:lnTo>
                    <a:pt x="478" y="95"/>
                  </a:lnTo>
                  <a:lnTo>
                    <a:pt x="481" y="95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8" y="99"/>
                  </a:lnTo>
                  <a:lnTo>
                    <a:pt x="490" y="99"/>
                  </a:lnTo>
                  <a:lnTo>
                    <a:pt x="493" y="102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95" y="104"/>
                  </a:lnTo>
                  <a:lnTo>
                    <a:pt x="497" y="104"/>
                  </a:lnTo>
                  <a:lnTo>
                    <a:pt x="497" y="104"/>
                  </a:lnTo>
                  <a:lnTo>
                    <a:pt x="502" y="104"/>
                  </a:lnTo>
                  <a:lnTo>
                    <a:pt x="504" y="104"/>
                  </a:lnTo>
                  <a:lnTo>
                    <a:pt x="507" y="104"/>
                  </a:lnTo>
                  <a:lnTo>
                    <a:pt x="507" y="106"/>
                  </a:lnTo>
                  <a:lnTo>
                    <a:pt x="509" y="109"/>
                  </a:lnTo>
                  <a:lnTo>
                    <a:pt x="514" y="111"/>
                  </a:lnTo>
                  <a:lnTo>
                    <a:pt x="516" y="113"/>
                  </a:lnTo>
                  <a:lnTo>
                    <a:pt x="516" y="113"/>
                  </a:lnTo>
                  <a:lnTo>
                    <a:pt x="519" y="116"/>
                  </a:lnTo>
                  <a:lnTo>
                    <a:pt x="519" y="116"/>
                  </a:lnTo>
                  <a:lnTo>
                    <a:pt x="528" y="118"/>
                  </a:lnTo>
                  <a:lnTo>
                    <a:pt x="535" y="118"/>
                  </a:lnTo>
                  <a:lnTo>
                    <a:pt x="540" y="121"/>
                  </a:lnTo>
                  <a:lnTo>
                    <a:pt x="542" y="123"/>
                  </a:lnTo>
                  <a:lnTo>
                    <a:pt x="547" y="123"/>
                  </a:lnTo>
                  <a:lnTo>
                    <a:pt x="547" y="125"/>
                  </a:lnTo>
                  <a:lnTo>
                    <a:pt x="549" y="125"/>
                  </a:lnTo>
                  <a:lnTo>
                    <a:pt x="549" y="128"/>
                  </a:lnTo>
                  <a:lnTo>
                    <a:pt x="549" y="130"/>
                  </a:lnTo>
                  <a:lnTo>
                    <a:pt x="549" y="132"/>
                  </a:lnTo>
                  <a:lnTo>
                    <a:pt x="549" y="135"/>
                  </a:lnTo>
                  <a:lnTo>
                    <a:pt x="552" y="137"/>
                  </a:lnTo>
                  <a:lnTo>
                    <a:pt x="552" y="140"/>
                  </a:lnTo>
                  <a:lnTo>
                    <a:pt x="552" y="140"/>
                  </a:lnTo>
                  <a:lnTo>
                    <a:pt x="554" y="142"/>
                  </a:lnTo>
                  <a:lnTo>
                    <a:pt x="552" y="144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52" y="161"/>
                  </a:lnTo>
                  <a:lnTo>
                    <a:pt x="552" y="163"/>
                  </a:lnTo>
                  <a:lnTo>
                    <a:pt x="552" y="163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0"/>
                  </a:lnTo>
                  <a:lnTo>
                    <a:pt x="554" y="173"/>
                  </a:lnTo>
                  <a:lnTo>
                    <a:pt x="554" y="175"/>
                  </a:lnTo>
                  <a:lnTo>
                    <a:pt x="554" y="175"/>
                  </a:lnTo>
                  <a:lnTo>
                    <a:pt x="556" y="177"/>
                  </a:lnTo>
                  <a:lnTo>
                    <a:pt x="556" y="180"/>
                  </a:lnTo>
                  <a:lnTo>
                    <a:pt x="556" y="180"/>
                  </a:lnTo>
                  <a:lnTo>
                    <a:pt x="559" y="180"/>
                  </a:lnTo>
                  <a:lnTo>
                    <a:pt x="559" y="182"/>
                  </a:lnTo>
                  <a:lnTo>
                    <a:pt x="559" y="182"/>
                  </a:lnTo>
                  <a:lnTo>
                    <a:pt x="559" y="185"/>
                  </a:lnTo>
                  <a:lnTo>
                    <a:pt x="559" y="185"/>
                  </a:lnTo>
                  <a:lnTo>
                    <a:pt x="554" y="1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24D01159-4EB3-D01C-4DA9-3198A112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2132013"/>
              <a:ext cx="1247775" cy="1498600"/>
            </a:xfrm>
            <a:custGeom>
              <a:avLst/>
              <a:gdLst>
                <a:gd name="T0" fmla="*/ 762 w 786"/>
                <a:gd name="T1" fmla="*/ 315 h 944"/>
                <a:gd name="T2" fmla="*/ 762 w 786"/>
                <a:gd name="T3" fmla="*/ 355 h 944"/>
                <a:gd name="T4" fmla="*/ 757 w 786"/>
                <a:gd name="T5" fmla="*/ 379 h 944"/>
                <a:gd name="T6" fmla="*/ 776 w 786"/>
                <a:gd name="T7" fmla="*/ 428 h 944"/>
                <a:gd name="T8" fmla="*/ 738 w 786"/>
                <a:gd name="T9" fmla="*/ 544 h 944"/>
                <a:gd name="T10" fmla="*/ 724 w 786"/>
                <a:gd name="T11" fmla="*/ 596 h 944"/>
                <a:gd name="T12" fmla="*/ 778 w 786"/>
                <a:gd name="T13" fmla="*/ 639 h 944"/>
                <a:gd name="T14" fmla="*/ 760 w 786"/>
                <a:gd name="T15" fmla="*/ 670 h 944"/>
                <a:gd name="T16" fmla="*/ 771 w 786"/>
                <a:gd name="T17" fmla="*/ 741 h 944"/>
                <a:gd name="T18" fmla="*/ 776 w 786"/>
                <a:gd name="T19" fmla="*/ 779 h 944"/>
                <a:gd name="T20" fmla="*/ 700 w 786"/>
                <a:gd name="T21" fmla="*/ 783 h 944"/>
                <a:gd name="T22" fmla="*/ 636 w 786"/>
                <a:gd name="T23" fmla="*/ 798 h 944"/>
                <a:gd name="T24" fmla="*/ 622 w 786"/>
                <a:gd name="T25" fmla="*/ 854 h 944"/>
                <a:gd name="T26" fmla="*/ 587 w 786"/>
                <a:gd name="T27" fmla="*/ 933 h 944"/>
                <a:gd name="T28" fmla="*/ 563 w 786"/>
                <a:gd name="T29" fmla="*/ 885 h 944"/>
                <a:gd name="T30" fmla="*/ 530 w 786"/>
                <a:gd name="T31" fmla="*/ 888 h 944"/>
                <a:gd name="T32" fmla="*/ 483 w 786"/>
                <a:gd name="T33" fmla="*/ 916 h 944"/>
                <a:gd name="T34" fmla="*/ 412 w 786"/>
                <a:gd name="T35" fmla="*/ 942 h 944"/>
                <a:gd name="T36" fmla="*/ 338 w 786"/>
                <a:gd name="T37" fmla="*/ 930 h 944"/>
                <a:gd name="T38" fmla="*/ 367 w 786"/>
                <a:gd name="T39" fmla="*/ 878 h 944"/>
                <a:gd name="T40" fmla="*/ 360 w 786"/>
                <a:gd name="T41" fmla="*/ 859 h 944"/>
                <a:gd name="T42" fmla="*/ 357 w 786"/>
                <a:gd name="T43" fmla="*/ 821 h 944"/>
                <a:gd name="T44" fmla="*/ 315 w 786"/>
                <a:gd name="T45" fmla="*/ 802 h 944"/>
                <a:gd name="T46" fmla="*/ 293 w 786"/>
                <a:gd name="T47" fmla="*/ 793 h 944"/>
                <a:gd name="T48" fmla="*/ 272 w 786"/>
                <a:gd name="T49" fmla="*/ 746 h 944"/>
                <a:gd name="T50" fmla="*/ 239 w 786"/>
                <a:gd name="T51" fmla="*/ 710 h 944"/>
                <a:gd name="T52" fmla="*/ 204 w 786"/>
                <a:gd name="T53" fmla="*/ 750 h 944"/>
                <a:gd name="T54" fmla="*/ 177 w 786"/>
                <a:gd name="T55" fmla="*/ 734 h 944"/>
                <a:gd name="T56" fmla="*/ 111 w 786"/>
                <a:gd name="T57" fmla="*/ 724 h 944"/>
                <a:gd name="T58" fmla="*/ 73 w 786"/>
                <a:gd name="T59" fmla="*/ 701 h 944"/>
                <a:gd name="T60" fmla="*/ 78 w 786"/>
                <a:gd name="T61" fmla="*/ 646 h 944"/>
                <a:gd name="T62" fmla="*/ 78 w 786"/>
                <a:gd name="T63" fmla="*/ 585 h 944"/>
                <a:gd name="T64" fmla="*/ 57 w 786"/>
                <a:gd name="T65" fmla="*/ 521 h 944"/>
                <a:gd name="T66" fmla="*/ 26 w 786"/>
                <a:gd name="T67" fmla="*/ 473 h 944"/>
                <a:gd name="T68" fmla="*/ 31 w 786"/>
                <a:gd name="T69" fmla="*/ 438 h 944"/>
                <a:gd name="T70" fmla="*/ 12 w 786"/>
                <a:gd name="T71" fmla="*/ 376 h 944"/>
                <a:gd name="T72" fmla="*/ 21 w 786"/>
                <a:gd name="T73" fmla="*/ 315 h 944"/>
                <a:gd name="T74" fmla="*/ 7 w 786"/>
                <a:gd name="T75" fmla="*/ 282 h 944"/>
                <a:gd name="T76" fmla="*/ 47 w 786"/>
                <a:gd name="T77" fmla="*/ 251 h 944"/>
                <a:gd name="T78" fmla="*/ 62 w 786"/>
                <a:gd name="T79" fmla="*/ 206 h 944"/>
                <a:gd name="T80" fmla="*/ 50 w 786"/>
                <a:gd name="T81" fmla="*/ 125 h 944"/>
                <a:gd name="T82" fmla="*/ 28 w 786"/>
                <a:gd name="T83" fmla="*/ 90 h 944"/>
                <a:gd name="T84" fmla="*/ 43 w 786"/>
                <a:gd name="T85" fmla="*/ 52 h 944"/>
                <a:gd name="T86" fmla="*/ 69 w 786"/>
                <a:gd name="T87" fmla="*/ 21 h 944"/>
                <a:gd name="T88" fmla="*/ 149 w 786"/>
                <a:gd name="T89" fmla="*/ 0 h 944"/>
                <a:gd name="T90" fmla="*/ 213 w 786"/>
                <a:gd name="T91" fmla="*/ 64 h 944"/>
                <a:gd name="T92" fmla="*/ 232 w 786"/>
                <a:gd name="T93" fmla="*/ 111 h 944"/>
                <a:gd name="T94" fmla="*/ 265 w 786"/>
                <a:gd name="T95" fmla="*/ 125 h 944"/>
                <a:gd name="T96" fmla="*/ 301 w 786"/>
                <a:gd name="T97" fmla="*/ 175 h 944"/>
                <a:gd name="T98" fmla="*/ 341 w 786"/>
                <a:gd name="T99" fmla="*/ 201 h 944"/>
                <a:gd name="T100" fmla="*/ 376 w 786"/>
                <a:gd name="T101" fmla="*/ 185 h 944"/>
                <a:gd name="T102" fmla="*/ 400 w 786"/>
                <a:gd name="T103" fmla="*/ 185 h 944"/>
                <a:gd name="T104" fmla="*/ 499 w 786"/>
                <a:gd name="T105" fmla="*/ 152 h 944"/>
                <a:gd name="T106" fmla="*/ 573 w 786"/>
                <a:gd name="T107" fmla="*/ 173 h 944"/>
                <a:gd name="T108" fmla="*/ 584 w 786"/>
                <a:gd name="T109" fmla="*/ 192 h 944"/>
                <a:gd name="T110" fmla="*/ 601 w 786"/>
                <a:gd name="T111" fmla="*/ 249 h 944"/>
                <a:gd name="T112" fmla="*/ 627 w 786"/>
                <a:gd name="T113" fmla="*/ 279 h 944"/>
                <a:gd name="T114" fmla="*/ 667 w 786"/>
                <a:gd name="T115" fmla="*/ 294 h 944"/>
                <a:gd name="T116" fmla="*/ 700 w 786"/>
                <a:gd name="T117" fmla="*/ 31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6" h="944">
                  <a:moveTo>
                    <a:pt x="731" y="317"/>
                  </a:moveTo>
                  <a:lnTo>
                    <a:pt x="731" y="317"/>
                  </a:lnTo>
                  <a:lnTo>
                    <a:pt x="731" y="315"/>
                  </a:lnTo>
                  <a:lnTo>
                    <a:pt x="733" y="312"/>
                  </a:lnTo>
                  <a:lnTo>
                    <a:pt x="743" y="315"/>
                  </a:lnTo>
                  <a:lnTo>
                    <a:pt x="748" y="312"/>
                  </a:lnTo>
                  <a:lnTo>
                    <a:pt x="748" y="310"/>
                  </a:lnTo>
                  <a:lnTo>
                    <a:pt x="752" y="305"/>
                  </a:lnTo>
                  <a:lnTo>
                    <a:pt x="755" y="305"/>
                  </a:lnTo>
                  <a:lnTo>
                    <a:pt x="757" y="305"/>
                  </a:lnTo>
                  <a:lnTo>
                    <a:pt x="760" y="308"/>
                  </a:lnTo>
                  <a:lnTo>
                    <a:pt x="762" y="310"/>
                  </a:lnTo>
                  <a:lnTo>
                    <a:pt x="762" y="315"/>
                  </a:lnTo>
                  <a:lnTo>
                    <a:pt x="764" y="317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4" y="324"/>
                  </a:lnTo>
                  <a:lnTo>
                    <a:pt x="767" y="327"/>
                  </a:lnTo>
                  <a:lnTo>
                    <a:pt x="769" y="329"/>
                  </a:lnTo>
                  <a:lnTo>
                    <a:pt x="769" y="334"/>
                  </a:lnTo>
                  <a:lnTo>
                    <a:pt x="769" y="336"/>
                  </a:lnTo>
                  <a:lnTo>
                    <a:pt x="769" y="338"/>
                  </a:lnTo>
                  <a:lnTo>
                    <a:pt x="769" y="343"/>
                  </a:lnTo>
                  <a:lnTo>
                    <a:pt x="767" y="346"/>
                  </a:lnTo>
                  <a:lnTo>
                    <a:pt x="764" y="350"/>
                  </a:lnTo>
                  <a:lnTo>
                    <a:pt x="762" y="355"/>
                  </a:lnTo>
                  <a:lnTo>
                    <a:pt x="760" y="355"/>
                  </a:lnTo>
                  <a:lnTo>
                    <a:pt x="760" y="357"/>
                  </a:lnTo>
                  <a:lnTo>
                    <a:pt x="755" y="357"/>
                  </a:lnTo>
                  <a:lnTo>
                    <a:pt x="752" y="357"/>
                  </a:lnTo>
                  <a:lnTo>
                    <a:pt x="750" y="360"/>
                  </a:lnTo>
                  <a:lnTo>
                    <a:pt x="748" y="362"/>
                  </a:lnTo>
                  <a:lnTo>
                    <a:pt x="748" y="369"/>
                  </a:lnTo>
                  <a:lnTo>
                    <a:pt x="748" y="372"/>
                  </a:lnTo>
                  <a:lnTo>
                    <a:pt x="748" y="376"/>
                  </a:lnTo>
                  <a:lnTo>
                    <a:pt x="748" y="376"/>
                  </a:lnTo>
                  <a:lnTo>
                    <a:pt x="750" y="379"/>
                  </a:lnTo>
                  <a:lnTo>
                    <a:pt x="752" y="379"/>
                  </a:lnTo>
                  <a:lnTo>
                    <a:pt x="757" y="379"/>
                  </a:lnTo>
                  <a:lnTo>
                    <a:pt x="760" y="381"/>
                  </a:lnTo>
                  <a:lnTo>
                    <a:pt x="760" y="386"/>
                  </a:lnTo>
                  <a:lnTo>
                    <a:pt x="762" y="388"/>
                  </a:lnTo>
                  <a:lnTo>
                    <a:pt x="762" y="391"/>
                  </a:lnTo>
                  <a:lnTo>
                    <a:pt x="762" y="395"/>
                  </a:lnTo>
                  <a:lnTo>
                    <a:pt x="764" y="400"/>
                  </a:lnTo>
                  <a:lnTo>
                    <a:pt x="767" y="405"/>
                  </a:lnTo>
                  <a:lnTo>
                    <a:pt x="769" y="407"/>
                  </a:lnTo>
                  <a:lnTo>
                    <a:pt x="771" y="407"/>
                  </a:lnTo>
                  <a:lnTo>
                    <a:pt x="774" y="410"/>
                  </a:lnTo>
                  <a:lnTo>
                    <a:pt x="776" y="412"/>
                  </a:lnTo>
                  <a:lnTo>
                    <a:pt x="776" y="417"/>
                  </a:lnTo>
                  <a:lnTo>
                    <a:pt x="776" y="428"/>
                  </a:lnTo>
                  <a:lnTo>
                    <a:pt x="778" y="431"/>
                  </a:lnTo>
                  <a:lnTo>
                    <a:pt x="778" y="438"/>
                  </a:lnTo>
                  <a:lnTo>
                    <a:pt x="781" y="440"/>
                  </a:lnTo>
                  <a:lnTo>
                    <a:pt x="786" y="445"/>
                  </a:lnTo>
                  <a:lnTo>
                    <a:pt x="781" y="471"/>
                  </a:lnTo>
                  <a:lnTo>
                    <a:pt x="778" y="483"/>
                  </a:lnTo>
                  <a:lnTo>
                    <a:pt x="778" y="488"/>
                  </a:lnTo>
                  <a:lnTo>
                    <a:pt x="757" y="528"/>
                  </a:lnTo>
                  <a:lnTo>
                    <a:pt x="752" y="533"/>
                  </a:lnTo>
                  <a:lnTo>
                    <a:pt x="750" y="535"/>
                  </a:lnTo>
                  <a:lnTo>
                    <a:pt x="745" y="537"/>
                  </a:lnTo>
                  <a:lnTo>
                    <a:pt x="741" y="540"/>
                  </a:lnTo>
                  <a:lnTo>
                    <a:pt x="738" y="544"/>
                  </a:lnTo>
                  <a:lnTo>
                    <a:pt x="731" y="547"/>
                  </a:lnTo>
                  <a:lnTo>
                    <a:pt x="729" y="549"/>
                  </a:lnTo>
                  <a:lnTo>
                    <a:pt x="729" y="552"/>
                  </a:lnTo>
                  <a:lnTo>
                    <a:pt x="729" y="554"/>
                  </a:lnTo>
                  <a:lnTo>
                    <a:pt x="729" y="556"/>
                  </a:lnTo>
                  <a:lnTo>
                    <a:pt x="729" y="561"/>
                  </a:lnTo>
                  <a:lnTo>
                    <a:pt x="731" y="563"/>
                  </a:lnTo>
                  <a:lnTo>
                    <a:pt x="731" y="566"/>
                  </a:lnTo>
                  <a:lnTo>
                    <a:pt x="731" y="568"/>
                  </a:lnTo>
                  <a:lnTo>
                    <a:pt x="729" y="570"/>
                  </a:lnTo>
                  <a:lnTo>
                    <a:pt x="719" y="578"/>
                  </a:lnTo>
                  <a:lnTo>
                    <a:pt x="715" y="582"/>
                  </a:lnTo>
                  <a:lnTo>
                    <a:pt x="724" y="596"/>
                  </a:lnTo>
                  <a:lnTo>
                    <a:pt x="741" y="613"/>
                  </a:lnTo>
                  <a:lnTo>
                    <a:pt x="748" y="618"/>
                  </a:lnTo>
                  <a:lnTo>
                    <a:pt x="752" y="618"/>
                  </a:lnTo>
                  <a:lnTo>
                    <a:pt x="755" y="620"/>
                  </a:lnTo>
                  <a:lnTo>
                    <a:pt x="760" y="620"/>
                  </a:lnTo>
                  <a:lnTo>
                    <a:pt x="764" y="623"/>
                  </a:lnTo>
                  <a:lnTo>
                    <a:pt x="767" y="625"/>
                  </a:lnTo>
                  <a:lnTo>
                    <a:pt x="769" y="627"/>
                  </a:lnTo>
                  <a:lnTo>
                    <a:pt x="776" y="630"/>
                  </a:lnTo>
                  <a:lnTo>
                    <a:pt x="778" y="630"/>
                  </a:lnTo>
                  <a:lnTo>
                    <a:pt x="781" y="632"/>
                  </a:lnTo>
                  <a:lnTo>
                    <a:pt x="778" y="634"/>
                  </a:lnTo>
                  <a:lnTo>
                    <a:pt x="778" y="639"/>
                  </a:lnTo>
                  <a:lnTo>
                    <a:pt x="776" y="641"/>
                  </a:lnTo>
                  <a:lnTo>
                    <a:pt x="774" y="644"/>
                  </a:lnTo>
                  <a:lnTo>
                    <a:pt x="757" y="646"/>
                  </a:lnTo>
                  <a:lnTo>
                    <a:pt x="752" y="649"/>
                  </a:lnTo>
                  <a:lnTo>
                    <a:pt x="750" y="649"/>
                  </a:lnTo>
                  <a:lnTo>
                    <a:pt x="750" y="653"/>
                  </a:lnTo>
                  <a:lnTo>
                    <a:pt x="750" y="656"/>
                  </a:lnTo>
                  <a:lnTo>
                    <a:pt x="750" y="658"/>
                  </a:lnTo>
                  <a:lnTo>
                    <a:pt x="752" y="660"/>
                  </a:lnTo>
                  <a:lnTo>
                    <a:pt x="757" y="663"/>
                  </a:lnTo>
                  <a:lnTo>
                    <a:pt x="760" y="665"/>
                  </a:lnTo>
                  <a:lnTo>
                    <a:pt x="762" y="667"/>
                  </a:lnTo>
                  <a:lnTo>
                    <a:pt x="760" y="670"/>
                  </a:lnTo>
                  <a:lnTo>
                    <a:pt x="757" y="677"/>
                  </a:lnTo>
                  <a:lnTo>
                    <a:pt x="757" y="679"/>
                  </a:lnTo>
                  <a:lnTo>
                    <a:pt x="760" y="682"/>
                  </a:lnTo>
                  <a:lnTo>
                    <a:pt x="764" y="686"/>
                  </a:lnTo>
                  <a:lnTo>
                    <a:pt x="767" y="691"/>
                  </a:lnTo>
                  <a:lnTo>
                    <a:pt x="774" y="715"/>
                  </a:lnTo>
                  <a:lnTo>
                    <a:pt x="776" y="722"/>
                  </a:lnTo>
                  <a:lnTo>
                    <a:pt x="776" y="727"/>
                  </a:lnTo>
                  <a:lnTo>
                    <a:pt x="774" y="729"/>
                  </a:lnTo>
                  <a:lnTo>
                    <a:pt x="774" y="731"/>
                  </a:lnTo>
                  <a:lnTo>
                    <a:pt x="774" y="736"/>
                  </a:lnTo>
                  <a:lnTo>
                    <a:pt x="774" y="738"/>
                  </a:lnTo>
                  <a:lnTo>
                    <a:pt x="771" y="741"/>
                  </a:lnTo>
                  <a:lnTo>
                    <a:pt x="771" y="746"/>
                  </a:lnTo>
                  <a:lnTo>
                    <a:pt x="769" y="746"/>
                  </a:lnTo>
                  <a:lnTo>
                    <a:pt x="764" y="750"/>
                  </a:lnTo>
                  <a:lnTo>
                    <a:pt x="762" y="750"/>
                  </a:lnTo>
                  <a:lnTo>
                    <a:pt x="760" y="755"/>
                  </a:lnTo>
                  <a:lnTo>
                    <a:pt x="760" y="760"/>
                  </a:lnTo>
                  <a:lnTo>
                    <a:pt x="760" y="765"/>
                  </a:lnTo>
                  <a:lnTo>
                    <a:pt x="762" y="769"/>
                  </a:lnTo>
                  <a:lnTo>
                    <a:pt x="762" y="772"/>
                  </a:lnTo>
                  <a:lnTo>
                    <a:pt x="764" y="774"/>
                  </a:lnTo>
                  <a:lnTo>
                    <a:pt x="767" y="774"/>
                  </a:lnTo>
                  <a:lnTo>
                    <a:pt x="774" y="779"/>
                  </a:lnTo>
                  <a:lnTo>
                    <a:pt x="776" y="779"/>
                  </a:lnTo>
                  <a:lnTo>
                    <a:pt x="781" y="783"/>
                  </a:lnTo>
                  <a:lnTo>
                    <a:pt x="781" y="786"/>
                  </a:lnTo>
                  <a:lnTo>
                    <a:pt x="778" y="791"/>
                  </a:lnTo>
                  <a:lnTo>
                    <a:pt x="776" y="793"/>
                  </a:lnTo>
                  <a:lnTo>
                    <a:pt x="774" y="793"/>
                  </a:lnTo>
                  <a:lnTo>
                    <a:pt x="755" y="800"/>
                  </a:lnTo>
                  <a:lnTo>
                    <a:pt x="748" y="805"/>
                  </a:lnTo>
                  <a:lnTo>
                    <a:pt x="726" y="800"/>
                  </a:lnTo>
                  <a:lnTo>
                    <a:pt x="719" y="795"/>
                  </a:lnTo>
                  <a:lnTo>
                    <a:pt x="712" y="788"/>
                  </a:lnTo>
                  <a:lnTo>
                    <a:pt x="707" y="786"/>
                  </a:lnTo>
                  <a:lnTo>
                    <a:pt x="705" y="783"/>
                  </a:lnTo>
                  <a:lnTo>
                    <a:pt x="700" y="783"/>
                  </a:lnTo>
                  <a:lnTo>
                    <a:pt x="693" y="786"/>
                  </a:lnTo>
                  <a:lnTo>
                    <a:pt x="674" y="793"/>
                  </a:lnTo>
                  <a:lnTo>
                    <a:pt x="667" y="793"/>
                  </a:lnTo>
                  <a:lnTo>
                    <a:pt x="663" y="793"/>
                  </a:lnTo>
                  <a:lnTo>
                    <a:pt x="653" y="788"/>
                  </a:lnTo>
                  <a:lnTo>
                    <a:pt x="648" y="788"/>
                  </a:lnTo>
                  <a:lnTo>
                    <a:pt x="644" y="788"/>
                  </a:lnTo>
                  <a:lnTo>
                    <a:pt x="639" y="788"/>
                  </a:lnTo>
                  <a:lnTo>
                    <a:pt x="639" y="791"/>
                  </a:lnTo>
                  <a:lnTo>
                    <a:pt x="636" y="791"/>
                  </a:lnTo>
                  <a:lnTo>
                    <a:pt x="636" y="793"/>
                  </a:lnTo>
                  <a:lnTo>
                    <a:pt x="636" y="795"/>
                  </a:lnTo>
                  <a:lnTo>
                    <a:pt x="636" y="798"/>
                  </a:lnTo>
                  <a:lnTo>
                    <a:pt x="634" y="802"/>
                  </a:lnTo>
                  <a:lnTo>
                    <a:pt x="634" y="805"/>
                  </a:lnTo>
                  <a:lnTo>
                    <a:pt x="632" y="812"/>
                  </a:lnTo>
                  <a:lnTo>
                    <a:pt x="632" y="814"/>
                  </a:lnTo>
                  <a:lnTo>
                    <a:pt x="632" y="814"/>
                  </a:lnTo>
                  <a:lnTo>
                    <a:pt x="629" y="831"/>
                  </a:lnTo>
                  <a:lnTo>
                    <a:pt x="629" y="833"/>
                  </a:lnTo>
                  <a:lnTo>
                    <a:pt x="629" y="838"/>
                  </a:lnTo>
                  <a:lnTo>
                    <a:pt x="625" y="845"/>
                  </a:lnTo>
                  <a:lnTo>
                    <a:pt x="622" y="850"/>
                  </a:lnTo>
                  <a:lnTo>
                    <a:pt x="622" y="852"/>
                  </a:lnTo>
                  <a:lnTo>
                    <a:pt x="622" y="852"/>
                  </a:lnTo>
                  <a:lnTo>
                    <a:pt x="622" y="854"/>
                  </a:lnTo>
                  <a:lnTo>
                    <a:pt x="622" y="857"/>
                  </a:lnTo>
                  <a:lnTo>
                    <a:pt x="622" y="859"/>
                  </a:lnTo>
                  <a:lnTo>
                    <a:pt x="622" y="862"/>
                  </a:lnTo>
                  <a:lnTo>
                    <a:pt x="622" y="862"/>
                  </a:lnTo>
                  <a:lnTo>
                    <a:pt x="608" y="897"/>
                  </a:lnTo>
                  <a:lnTo>
                    <a:pt x="608" y="899"/>
                  </a:lnTo>
                  <a:lnTo>
                    <a:pt x="606" y="921"/>
                  </a:lnTo>
                  <a:lnTo>
                    <a:pt x="603" y="925"/>
                  </a:lnTo>
                  <a:lnTo>
                    <a:pt x="603" y="928"/>
                  </a:lnTo>
                  <a:lnTo>
                    <a:pt x="603" y="930"/>
                  </a:lnTo>
                  <a:lnTo>
                    <a:pt x="603" y="933"/>
                  </a:lnTo>
                  <a:lnTo>
                    <a:pt x="606" y="935"/>
                  </a:lnTo>
                  <a:lnTo>
                    <a:pt x="587" y="933"/>
                  </a:lnTo>
                  <a:lnTo>
                    <a:pt x="582" y="928"/>
                  </a:lnTo>
                  <a:lnTo>
                    <a:pt x="580" y="923"/>
                  </a:lnTo>
                  <a:lnTo>
                    <a:pt x="577" y="916"/>
                  </a:lnTo>
                  <a:lnTo>
                    <a:pt x="575" y="914"/>
                  </a:lnTo>
                  <a:lnTo>
                    <a:pt x="575" y="907"/>
                  </a:lnTo>
                  <a:lnTo>
                    <a:pt x="575" y="904"/>
                  </a:lnTo>
                  <a:lnTo>
                    <a:pt x="573" y="902"/>
                  </a:lnTo>
                  <a:lnTo>
                    <a:pt x="568" y="899"/>
                  </a:lnTo>
                  <a:lnTo>
                    <a:pt x="566" y="897"/>
                  </a:lnTo>
                  <a:lnTo>
                    <a:pt x="566" y="892"/>
                  </a:lnTo>
                  <a:lnTo>
                    <a:pt x="566" y="890"/>
                  </a:lnTo>
                  <a:lnTo>
                    <a:pt x="566" y="888"/>
                  </a:lnTo>
                  <a:lnTo>
                    <a:pt x="563" y="885"/>
                  </a:lnTo>
                  <a:lnTo>
                    <a:pt x="554" y="883"/>
                  </a:lnTo>
                  <a:lnTo>
                    <a:pt x="551" y="883"/>
                  </a:lnTo>
                  <a:lnTo>
                    <a:pt x="551" y="885"/>
                  </a:lnTo>
                  <a:lnTo>
                    <a:pt x="549" y="888"/>
                  </a:lnTo>
                  <a:lnTo>
                    <a:pt x="549" y="892"/>
                  </a:lnTo>
                  <a:lnTo>
                    <a:pt x="549" y="895"/>
                  </a:lnTo>
                  <a:lnTo>
                    <a:pt x="549" y="897"/>
                  </a:lnTo>
                  <a:lnTo>
                    <a:pt x="547" y="899"/>
                  </a:lnTo>
                  <a:lnTo>
                    <a:pt x="542" y="899"/>
                  </a:lnTo>
                  <a:lnTo>
                    <a:pt x="539" y="897"/>
                  </a:lnTo>
                  <a:lnTo>
                    <a:pt x="535" y="895"/>
                  </a:lnTo>
                  <a:lnTo>
                    <a:pt x="535" y="892"/>
                  </a:lnTo>
                  <a:lnTo>
                    <a:pt x="530" y="888"/>
                  </a:lnTo>
                  <a:lnTo>
                    <a:pt x="528" y="890"/>
                  </a:lnTo>
                  <a:lnTo>
                    <a:pt x="525" y="890"/>
                  </a:lnTo>
                  <a:lnTo>
                    <a:pt x="523" y="892"/>
                  </a:lnTo>
                  <a:lnTo>
                    <a:pt x="521" y="895"/>
                  </a:lnTo>
                  <a:lnTo>
                    <a:pt x="513" y="895"/>
                  </a:lnTo>
                  <a:lnTo>
                    <a:pt x="502" y="892"/>
                  </a:lnTo>
                  <a:lnTo>
                    <a:pt x="492" y="888"/>
                  </a:lnTo>
                  <a:lnTo>
                    <a:pt x="490" y="890"/>
                  </a:lnTo>
                  <a:lnTo>
                    <a:pt x="487" y="890"/>
                  </a:lnTo>
                  <a:lnTo>
                    <a:pt x="487" y="892"/>
                  </a:lnTo>
                  <a:lnTo>
                    <a:pt x="485" y="895"/>
                  </a:lnTo>
                  <a:lnTo>
                    <a:pt x="485" y="907"/>
                  </a:lnTo>
                  <a:lnTo>
                    <a:pt x="483" y="916"/>
                  </a:lnTo>
                  <a:lnTo>
                    <a:pt x="483" y="918"/>
                  </a:lnTo>
                  <a:lnTo>
                    <a:pt x="473" y="930"/>
                  </a:lnTo>
                  <a:lnTo>
                    <a:pt x="466" y="937"/>
                  </a:lnTo>
                  <a:lnTo>
                    <a:pt x="461" y="940"/>
                  </a:lnTo>
                  <a:lnTo>
                    <a:pt x="459" y="942"/>
                  </a:lnTo>
                  <a:lnTo>
                    <a:pt x="454" y="942"/>
                  </a:lnTo>
                  <a:lnTo>
                    <a:pt x="452" y="942"/>
                  </a:lnTo>
                  <a:lnTo>
                    <a:pt x="450" y="942"/>
                  </a:lnTo>
                  <a:lnTo>
                    <a:pt x="440" y="940"/>
                  </a:lnTo>
                  <a:lnTo>
                    <a:pt x="426" y="937"/>
                  </a:lnTo>
                  <a:lnTo>
                    <a:pt x="421" y="937"/>
                  </a:lnTo>
                  <a:lnTo>
                    <a:pt x="414" y="940"/>
                  </a:lnTo>
                  <a:lnTo>
                    <a:pt x="412" y="942"/>
                  </a:lnTo>
                  <a:lnTo>
                    <a:pt x="409" y="942"/>
                  </a:lnTo>
                  <a:lnTo>
                    <a:pt x="398" y="937"/>
                  </a:lnTo>
                  <a:lnTo>
                    <a:pt x="390" y="937"/>
                  </a:lnTo>
                  <a:lnTo>
                    <a:pt x="388" y="937"/>
                  </a:lnTo>
                  <a:lnTo>
                    <a:pt x="371" y="944"/>
                  </a:lnTo>
                  <a:lnTo>
                    <a:pt x="367" y="944"/>
                  </a:lnTo>
                  <a:lnTo>
                    <a:pt x="364" y="944"/>
                  </a:lnTo>
                  <a:lnTo>
                    <a:pt x="362" y="944"/>
                  </a:lnTo>
                  <a:lnTo>
                    <a:pt x="353" y="937"/>
                  </a:lnTo>
                  <a:lnTo>
                    <a:pt x="350" y="935"/>
                  </a:lnTo>
                  <a:lnTo>
                    <a:pt x="343" y="935"/>
                  </a:lnTo>
                  <a:lnTo>
                    <a:pt x="341" y="933"/>
                  </a:lnTo>
                  <a:lnTo>
                    <a:pt x="338" y="930"/>
                  </a:lnTo>
                  <a:lnTo>
                    <a:pt x="338" y="928"/>
                  </a:lnTo>
                  <a:lnTo>
                    <a:pt x="338" y="925"/>
                  </a:lnTo>
                  <a:lnTo>
                    <a:pt x="338" y="916"/>
                  </a:lnTo>
                  <a:lnTo>
                    <a:pt x="338" y="916"/>
                  </a:lnTo>
                  <a:lnTo>
                    <a:pt x="338" y="914"/>
                  </a:lnTo>
                  <a:lnTo>
                    <a:pt x="336" y="909"/>
                  </a:lnTo>
                  <a:lnTo>
                    <a:pt x="334" y="904"/>
                  </a:lnTo>
                  <a:lnTo>
                    <a:pt x="360" y="888"/>
                  </a:lnTo>
                  <a:lnTo>
                    <a:pt x="362" y="885"/>
                  </a:lnTo>
                  <a:lnTo>
                    <a:pt x="367" y="881"/>
                  </a:lnTo>
                  <a:lnTo>
                    <a:pt x="367" y="881"/>
                  </a:lnTo>
                  <a:lnTo>
                    <a:pt x="367" y="878"/>
                  </a:lnTo>
                  <a:lnTo>
                    <a:pt x="367" y="878"/>
                  </a:lnTo>
                  <a:lnTo>
                    <a:pt x="367" y="876"/>
                  </a:lnTo>
                  <a:lnTo>
                    <a:pt x="364" y="876"/>
                  </a:lnTo>
                  <a:lnTo>
                    <a:pt x="364" y="876"/>
                  </a:lnTo>
                  <a:lnTo>
                    <a:pt x="364" y="873"/>
                  </a:lnTo>
                  <a:lnTo>
                    <a:pt x="362" y="871"/>
                  </a:lnTo>
                  <a:lnTo>
                    <a:pt x="362" y="871"/>
                  </a:lnTo>
                  <a:lnTo>
                    <a:pt x="362" y="869"/>
                  </a:lnTo>
                  <a:lnTo>
                    <a:pt x="362" y="866"/>
                  </a:lnTo>
                  <a:lnTo>
                    <a:pt x="362" y="864"/>
                  </a:lnTo>
                  <a:lnTo>
                    <a:pt x="362" y="862"/>
                  </a:lnTo>
                  <a:lnTo>
                    <a:pt x="362" y="862"/>
                  </a:lnTo>
                  <a:lnTo>
                    <a:pt x="360" y="859"/>
                  </a:lnTo>
                  <a:lnTo>
                    <a:pt x="360" y="859"/>
                  </a:lnTo>
                  <a:lnTo>
                    <a:pt x="360" y="857"/>
                  </a:lnTo>
                  <a:lnTo>
                    <a:pt x="360" y="854"/>
                  </a:lnTo>
                  <a:lnTo>
                    <a:pt x="360" y="852"/>
                  </a:lnTo>
                  <a:lnTo>
                    <a:pt x="360" y="840"/>
                  </a:lnTo>
                  <a:lnTo>
                    <a:pt x="362" y="838"/>
                  </a:lnTo>
                  <a:lnTo>
                    <a:pt x="360" y="836"/>
                  </a:lnTo>
                  <a:lnTo>
                    <a:pt x="360" y="836"/>
                  </a:lnTo>
                  <a:lnTo>
                    <a:pt x="360" y="833"/>
                  </a:lnTo>
                  <a:lnTo>
                    <a:pt x="357" y="831"/>
                  </a:lnTo>
                  <a:lnTo>
                    <a:pt x="357" y="828"/>
                  </a:lnTo>
                  <a:lnTo>
                    <a:pt x="357" y="826"/>
                  </a:lnTo>
                  <a:lnTo>
                    <a:pt x="357" y="824"/>
                  </a:lnTo>
                  <a:lnTo>
                    <a:pt x="357" y="821"/>
                  </a:lnTo>
                  <a:lnTo>
                    <a:pt x="355" y="821"/>
                  </a:lnTo>
                  <a:lnTo>
                    <a:pt x="355" y="819"/>
                  </a:lnTo>
                  <a:lnTo>
                    <a:pt x="350" y="819"/>
                  </a:lnTo>
                  <a:lnTo>
                    <a:pt x="348" y="817"/>
                  </a:lnTo>
                  <a:lnTo>
                    <a:pt x="343" y="814"/>
                  </a:lnTo>
                  <a:lnTo>
                    <a:pt x="336" y="814"/>
                  </a:lnTo>
                  <a:lnTo>
                    <a:pt x="327" y="812"/>
                  </a:lnTo>
                  <a:lnTo>
                    <a:pt x="327" y="812"/>
                  </a:lnTo>
                  <a:lnTo>
                    <a:pt x="324" y="809"/>
                  </a:lnTo>
                  <a:lnTo>
                    <a:pt x="324" y="809"/>
                  </a:lnTo>
                  <a:lnTo>
                    <a:pt x="322" y="807"/>
                  </a:lnTo>
                  <a:lnTo>
                    <a:pt x="317" y="805"/>
                  </a:lnTo>
                  <a:lnTo>
                    <a:pt x="315" y="802"/>
                  </a:lnTo>
                  <a:lnTo>
                    <a:pt x="315" y="800"/>
                  </a:lnTo>
                  <a:lnTo>
                    <a:pt x="312" y="800"/>
                  </a:lnTo>
                  <a:lnTo>
                    <a:pt x="310" y="800"/>
                  </a:lnTo>
                  <a:lnTo>
                    <a:pt x="305" y="800"/>
                  </a:lnTo>
                  <a:lnTo>
                    <a:pt x="305" y="800"/>
                  </a:lnTo>
                  <a:lnTo>
                    <a:pt x="303" y="800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1" y="798"/>
                  </a:lnTo>
                  <a:lnTo>
                    <a:pt x="298" y="795"/>
                  </a:lnTo>
                  <a:lnTo>
                    <a:pt x="296" y="795"/>
                  </a:lnTo>
                  <a:lnTo>
                    <a:pt x="293" y="793"/>
                  </a:lnTo>
                  <a:lnTo>
                    <a:pt x="293" y="793"/>
                  </a:lnTo>
                  <a:lnTo>
                    <a:pt x="289" y="791"/>
                  </a:lnTo>
                  <a:lnTo>
                    <a:pt x="286" y="791"/>
                  </a:lnTo>
                  <a:lnTo>
                    <a:pt x="284" y="788"/>
                  </a:lnTo>
                  <a:lnTo>
                    <a:pt x="284" y="786"/>
                  </a:lnTo>
                  <a:lnTo>
                    <a:pt x="286" y="783"/>
                  </a:lnTo>
                  <a:lnTo>
                    <a:pt x="286" y="781"/>
                  </a:lnTo>
                  <a:lnTo>
                    <a:pt x="286" y="772"/>
                  </a:lnTo>
                  <a:lnTo>
                    <a:pt x="284" y="765"/>
                  </a:lnTo>
                  <a:lnTo>
                    <a:pt x="284" y="762"/>
                  </a:lnTo>
                  <a:lnTo>
                    <a:pt x="282" y="760"/>
                  </a:lnTo>
                  <a:lnTo>
                    <a:pt x="279" y="760"/>
                  </a:lnTo>
                  <a:lnTo>
                    <a:pt x="274" y="753"/>
                  </a:lnTo>
                  <a:lnTo>
                    <a:pt x="272" y="746"/>
                  </a:lnTo>
                  <a:lnTo>
                    <a:pt x="270" y="743"/>
                  </a:lnTo>
                  <a:lnTo>
                    <a:pt x="270" y="743"/>
                  </a:lnTo>
                  <a:lnTo>
                    <a:pt x="267" y="743"/>
                  </a:lnTo>
                  <a:lnTo>
                    <a:pt x="267" y="741"/>
                  </a:lnTo>
                  <a:lnTo>
                    <a:pt x="263" y="738"/>
                  </a:lnTo>
                  <a:lnTo>
                    <a:pt x="263" y="736"/>
                  </a:lnTo>
                  <a:lnTo>
                    <a:pt x="258" y="734"/>
                  </a:lnTo>
                  <a:lnTo>
                    <a:pt x="258" y="731"/>
                  </a:lnTo>
                  <a:lnTo>
                    <a:pt x="256" y="727"/>
                  </a:lnTo>
                  <a:lnTo>
                    <a:pt x="256" y="724"/>
                  </a:lnTo>
                  <a:lnTo>
                    <a:pt x="248" y="710"/>
                  </a:lnTo>
                  <a:lnTo>
                    <a:pt x="239" y="710"/>
                  </a:lnTo>
                  <a:lnTo>
                    <a:pt x="239" y="710"/>
                  </a:lnTo>
                  <a:lnTo>
                    <a:pt x="239" y="712"/>
                  </a:lnTo>
                  <a:lnTo>
                    <a:pt x="239" y="717"/>
                  </a:lnTo>
                  <a:lnTo>
                    <a:pt x="237" y="720"/>
                  </a:lnTo>
                  <a:lnTo>
                    <a:pt x="234" y="722"/>
                  </a:lnTo>
                  <a:lnTo>
                    <a:pt x="232" y="724"/>
                  </a:lnTo>
                  <a:lnTo>
                    <a:pt x="232" y="729"/>
                  </a:lnTo>
                  <a:lnTo>
                    <a:pt x="232" y="731"/>
                  </a:lnTo>
                  <a:lnTo>
                    <a:pt x="230" y="736"/>
                  </a:lnTo>
                  <a:lnTo>
                    <a:pt x="227" y="738"/>
                  </a:lnTo>
                  <a:lnTo>
                    <a:pt x="222" y="741"/>
                  </a:lnTo>
                  <a:lnTo>
                    <a:pt x="211" y="748"/>
                  </a:lnTo>
                  <a:lnTo>
                    <a:pt x="208" y="750"/>
                  </a:lnTo>
                  <a:lnTo>
                    <a:pt x="204" y="750"/>
                  </a:lnTo>
                  <a:lnTo>
                    <a:pt x="201" y="750"/>
                  </a:lnTo>
                  <a:lnTo>
                    <a:pt x="201" y="748"/>
                  </a:lnTo>
                  <a:lnTo>
                    <a:pt x="201" y="746"/>
                  </a:lnTo>
                  <a:lnTo>
                    <a:pt x="201" y="743"/>
                  </a:lnTo>
                  <a:lnTo>
                    <a:pt x="199" y="741"/>
                  </a:lnTo>
                  <a:lnTo>
                    <a:pt x="199" y="738"/>
                  </a:lnTo>
                  <a:lnTo>
                    <a:pt x="196" y="734"/>
                  </a:lnTo>
                  <a:lnTo>
                    <a:pt x="194" y="729"/>
                  </a:lnTo>
                  <a:lnTo>
                    <a:pt x="192" y="727"/>
                  </a:lnTo>
                  <a:lnTo>
                    <a:pt x="185" y="724"/>
                  </a:lnTo>
                  <a:lnTo>
                    <a:pt x="182" y="727"/>
                  </a:lnTo>
                  <a:lnTo>
                    <a:pt x="180" y="727"/>
                  </a:lnTo>
                  <a:lnTo>
                    <a:pt x="177" y="734"/>
                  </a:lnTo>
                  <a:lnTo>
                    <a:pt x="173" y="736"/>
                  </a:lnTo>
                  <a:lnTo>
                    <a:pt x="170" y="736"/>
                  </a:lnTo>
                  <a:lnTo>
                    <a:pt x="168" y="736"/>
                  </a:lnTo>
                  <a:lnTo>
                    <a:pt x="161" y="734"/>
                  </a:lnTo>
                  <a:lnTo>
                    <a:pt x="156" y="731"/>
                  </a:lnTo>
                  <a:lnTo>
                    <a:pt x="149" y="731"/>
                  </a:lnTo>
                  <a:lnTo>
                    <a:pt x="144" y="731"/>
                  </a:lnTo>
                  <a:lnTo>
                    <a:pt x="140" y="731"/>
                  </a:lnTo>
                  <a:lnTo>
                    <a:pt x="130" y="738"/>
                  </a:lnTo>
                  <a:lnTo>
                    <a:pt x="125" y="738"/>
                  </a:lnTo>
                  <a:lnTo>
                    <a:pt x="123" y="736"/>
                  </a:lnTo>
                  <a:lnTo>
                    <a:pt x="121" y="734"/>
                  </a:lnTo>
                  <a:lnTo>
                    <a:pt x="111" y="724"/>
                  </a:lnTo>
                  <a:lnTo>
                    <a:pt x="109" y="722"/>
                  </a:lnTo>
                  <a:lnTo>
                    <a:pt x="104" y="722"/>
                  </a:lnTo>
                  <a:lnTo>
                    <a:pt x="99" y="722"/>
                  </a:lnTo>
                  <a:lnTo>
                    <a:pt x="97" y="722"/>
                  </a:lnTo>
                  <a:lnTo>
                    <a:pt x="95" y="722"/>
                  </a:lnTo>
                  <a:lnTo>
                    <a:pt x="95" y="722"/>
                  </a:lnTo>
                  <a:lnTo>
                    <a:pt x="92" y="720"/>
                  </a:lnTo>
                  <a:lnTo>
                    <a:pt x="85" y="717"/>
                  </a:lnTo>
                  <a:lnTo>
                    <a:pt x="80" y="712"/>
                  </a:lnTo>
                  <a:lnTo>
                    <a:pt x="76" y="708"/>
                  </a:lnTo>
                  <a:lnTo>
                    <a:pt x="73" y="705"/>
                  </a:lnTo>
                  <a:lnTo>
                    <a:pt x="73" y="703"/>
                  </a:lnTo>
                  <a:lnTo>
                    <a:pt x="73" y="701"/>
                  </a:lnTo>
                  <a:lnTo>
                    <a:pt x="73" y="701"/>
                  </a:lnTo>
                  <a:lnTo>
                    <a:pt x="73" y="696"/>
                  </a:lnTo>
                  <a:lnTo>
                    <a:pt x="73" y="686"/>
                  </a:lnTo>
                  <a:lnTo>
                    <a:pt x="73" y="684"/>
                  </a:lnTo>
                  <a:lnTo>
                    <a:pt x="76" y="682"/>
                  </a:lnTo>
                  <a:lnTo>
                    <a:pt x="83" y="667"/>
                  </a:lnTo>
                  <a:lnTo>
                    <a:pt x="83" y="665"/>
                  </a:lnTo>
                  <a:lnTo>
                    <a:pt x="85" y="660"/>
                  </a:lnTo>
                  <a:lnTo>
                    <a:pt x="83" y="658"/>
                  </a:lnTo>
                  <a:lnTo>
                    <a:pt x="83" y="656"/>
                  </a:lnTo>
                  <a:lnTo>
                    <a:pt x="83" y="656"/>
                  </a:lnTo>
                  <a:lnTo>
                    <a:pt x="80" y="649"/>
                  </a:lnTo>
                  <a:lnTo>
                    <a:pt x="78" y="646"/>
                  </a:lnTo>
                  <a:lnTo>
                    <a:pt x="78" y="644"/>
                  </a:lnTo>
                  <a:lnTo>
                    <a:pt x="78" y="641"/>
                  </a:lnTo>
                  <a:lnTo>
                    <a:pt x="78" y="639"/>
                  </a:lnTo>
                  <a:lnTo>
                    <a:pt x="80" y="632"/>
                  </a:lnTo>
                  <a:lnTo>
                    <a:pt x="83" y="620"/>
                  </a:lnTo>
                  <a:lnTo>
                    <a:pt x="83" y="618"/>
                  </a:lnTo>
                  <a:lnTo>
                    <a:pt x="83" y="613"/>
                  </a:lnTo>
                  <a:lnTo>
                    <a:pt x="83" y="611"/>
                  </a:lnTo>
                  <a:lnTo>
                    <a:pt x="80" y="606"/>
                  </a:lnTo>
                  <a:lnTo>
                    <a:pt x="80" y="594"/>
                  </a:lnTo>
                  <a:lnTo>
                    <a:pt x="80" y="587"/>
                  </a:lnTo>
                  <a:lnTo>
                    <a:pt x="78" y="585"/>
                  </a:lnTo>
                  <a:lnTo>
                    <a:pt x="78" y="585"/>
                  </a:lnTo>
                  <a:lnTo>
                    <a:pt x="78" y="582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69" y="573"/>
                  </a:lnTo>
                  <a:lnTo>
                    <a:pt x="69" y="570"/>
                  </a:lnTo>
                  <a:lnTo>
                    <a:pt x="69" y="568"/>
                  </a:lnTo>
                  <a:lnTo>
                    <a:pt x="69" y="561"/>
                  </a:lnTo>
                  <a:lnTo>
                    <a:pt x="69" y="556"/>
                  </a:lnTo>
                  <a:lnTo>
                    <a:pt x="69" y="554"/>
                  </a:lnTo>
                  <a:lnTo>
                    <a:pt x="66" y="547"/>
                  </a:lnTo>
                  <a:lnTo>
                    <a:pt x="66" y="544"/>
                  </a:lnTo>
                  <a:lnTo>
                    <a:pt x="62" y="533"/>
                  </a:lnTo>
                  <a:lnTo>
                    <a:pt x="57" y="521"/>
                  </a:lnTo>
                  <a:lnTo>
                    <a:pt x="54" y="516"/>
                  </a:lnTo>
                  <a:lnTo>
                    <a:pt x="54" y="514"/>
                  </a:lnTo>
                  <a:lnTo>
                    <a:pt x="52" y="499"/>
                  </a:lnTo>
                  <a:lnTo>
                    <a:pt x="50" y="495"/>
                  </a:lnTo>
                  <a:lnTo>
                    <a:pt x="47" y="492"/>
                  </a:lnTo>
                  <a:lnTo>
                    <a:pt x="47" y="492"/>
                  </a:lnTo>
                  <a:lnTo>
                    <a:pt x="43" y="488"/>
                  </a:lnTo>
                  <a:lnTo>
                    <a:pt x="40" y="488"/>
                  </a:lnTo>
                  <a:lnTo>
                    <a:pt x="33" y="478"/>
                  </a:lnTo>
                  <a:lnTo>
                    <a:pt x="31" y="476"/>
                  </a:lnTo>
                  <a:lnTo>
                    <a:pt x="31" y="476"/>
                  </a:lnTo>
                  <a:lnTo>
                    <a:pt x="26" y="473"/>
                  </a:lnTo>
                  <a:lnTo>
                    <a:pt x="26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1" y="469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19" y="462"/>
                  </a:lnTo>
                  <a:lnTo>
                    <a:pt x="19" y="462"/>
                  </a:lnTo>
                  <a:lnTo>
                    <a:pt x="21" y="454"/>
                  </a:lnTo>
                  <a:lnTo>
                    <a:pt x="26" y="450"/>
                  </a:lnTo>
                  <a:lnTo>
                    <a:pt x="28" y="443"/>
                  </a:lnTo>
                  <a:lnTo>
                    <a:pt x="28" y="443"/>
                  </a:lnTo>
                  <a:lnTo>
                    <a:pt x="28" y="440"/>
                  </a:lnTo>
                  <a:lnTo>
                    <a:pt x="31" y="438"/>
                  </a:lnTo>
                  <a:lnTo>
                    <a:pt x="31" y="433"/>
                  </a:lnTo>
                  <a:lnTo>
                    <a:pt x="33" y="431"/>
                  </a:lnTo>
                  <a:lnTo>
                    <a:pt x="33" y="419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1" y="412"/>
                  </a:lnTo>
                  <a:lnTo>
                    <a:pt x="26" y="405"/>
                  </a:lnTo>
                  <a:lnTo>
                    <a:pt x="24" y="402"/>
                  </a:lnTo>
                  <a:lnTo>
                    <a:pt x="21" y="395"/>
                  </a:lnTo>
                  <a:lnTo>
                    <a:pt x="19" y="388"/>
                  </a:lnTo>
                  <a:lnTo>
                    <a:pt x="9" y="379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24" y="369"/>
                  </a:lnTo>
                  <a:lnTo>
                    <a:pt x="26" y="367"/>
                  </a:lnTo>
                  <a:lnTo>
                    <a:pt x="36" y="367"/>
                  </a:lnTo>
                  <a:lnTo>
                    <a:pt x="43" y="365"/>
                  </a:lnTo>
                  <a:lnTo>
                    <a:pt x="40" y="357"/>
                  </a:lnTo>
                  <a:lnTo>
                    <a:pt x="31" y="348"/>
                  </a:lnTo>
                  <a:lnTo>
                    <a:pt x="28" y="343"/>
                  </a:lnTo>
                  <a:lnTo>
                    <a:pt x="28" y="338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28" y="327"/>
                  </a:lnTo>
                  <a:lnTo>
                    <a:pt x="26" y="317"/>
                  </a:lnTo>
                  <a:lnTo>
                    <a:pt x="21" y="315"/>
                  </a:lnTo>
                  <a:lnTo>
                    <a:pt x="14" y="308"/>
                  </a:lnTo>
                  <a:lnTo>
                    <a:pt x="12" y="305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2" y="286"/>
                  </a:lnTo>
                  <a:lnTo>
                    <a:pt x="5" y="284"/>
                  </a:lnTo>
                  <a:lnTo>
                    <a:pt x="7" y="282"/>
                  </a:lnTo>
                  <a:lnTo>
                    <a:pt x="14" y="282"/>
                  </a:lnTo>
                  <a:lnTo>
                    <a:pt x="19" y="282"/>
                  </a:lnTo>
                  <a:lnTo>
                    <a:pt x="21" y="282"/>
                  </a:lnTo>
                  <a:lnTo>
                    <a:pt x="24" y="282"/>
                  </a:lnTo>
                  <a:lnTo>
                    <a:pt x="33" y="275"/>
                  </a:lnTo>
                  <a:lnTo>
                    <a:pt x="43" y="270"/>
                  </a:lnTo>
                  <a:lnTo>
                    <a:pt x="45" y="267"/>
                  </a:lnTo>
                  <a:lnTo>
                    <a:pt x="47" y="265"/>
                  </a:lnTo>
                  <a:lnTo>
                    <a:pt x="47" y="260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50" y="249"/>
                  </a:lnTo>
                  <a:lnTo>
                    <a:pt x="50" y="244"/>
                  </a:lnTo>
                  <a:lnTo>
                    <a:pt x="50" y="241"/>
                  </a:lnTo>
                  <a:lnTo>
                    <a:pt x="47" y="237"/>
                  </a:lnTo>
                  <a:lnTo>
                    <a:pt x="45" y="232"/>
                  </a:lnTo>
                  <a:lnTo>
                    <a:pt x="43" y="223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50" y="218"/>
                  </a:lnTo>
                  <a:lnTo>
                    <a:pt x="52" y="218"/>
                  </a:lnTo>
                  <a:lnTo>
                    <a:pt x="54" y="215"/>
                  </a:lnTo>
                  <a:lnTo>
                    <a:pt x="59" y="208"/>
                  </a:lnTo>
                  <a:lnTo>
                    <a:pt x="62" y="206"/>
                  </a:lnTo>
                  <a:lnTo>
                    <a:pt x="66" y="204"/>
                  </a:lnTo>
                  <a:lnTo>
                    <a:pt x="69" y="201"/>
                  </a:lnTo>
                  <a:lnTo>
                    <a:pt x="71" y="196"/>
                  </a:lnTo>
                  <a:lnTo>
                    <a:pt x="76" y="182"/>
                  </a:lnTo>
                  <a:lnTo>
                    <a:pt x="78" y="178"/>
                  </a:lnTo>
                  <a:lnTo>
                    <a:pt x="76" y="170"/>
                  </a:lnTo>
                  <a:lnTo>
                    <a:pt x="76" y="168"/>
                  </a:lnTo>
                  <a:lnTo>
                    <a:pt x="73" y="166"/>
                  </a:lnTo>
                  <a:lnTo>
                    <a:pt x="71" y="161"/>
                  </a:lnTo>
                  <a:lnTo>
                    <a:pt x="62" y="154"/>
                  </a:lnTo>
                  <a:lnTo>
                    <a:pt x="59" y="152"/>
                  </a:lnTo>
                  <a:lnTo>
                    <a:pt x="57" y="147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47" y="121"/>
                  </a:lnTo>
                  <a:lnTo>
                    <a:pt x="45" y="118"/>
                  </a:lnTo>
                  <a:lnTo>
                    <a:pt x="40" y="118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21" y="109"/>
                  </a:lnTo>
                  <a:lnTo>
                    <a:pt x="21" y="102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8" y="90"/>
                  </a:lnTo>
                  <a:lnTo>
                    <a:pt x="38" y="85"/>
                  </a:lnTo>
                  <a:lnTo>
                    <a:pt x="40" y="83"/>
                  </a:lnTo>
                  <a:lnTo>
                    <a:pt x="43" y="78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0" y="26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7" y="21"/>
                  </a:lnTo>
                  <a:lnTo>
                    <a:pt x="125" y="14"/>
                  </a:lnTo>
                  <a:lnTo>
                    <a:pt x="128" y="17"/>
                  </a:lnTo>
                  <a:lnTo>
                    <a:pt x="133" y="17"/>
                  </a:lnTo>
                  <a:lnTo>
                    <a:pt x="137" y="17"/>
                  </a:lnTo>
                  <a:lnTo>
                    <a:pt x="140" y="17"/>
                  </a:lnTo>
                  <a:lnTo>
                    <a:pt x="142" y="7"/>
                  </a:lnTo>
                  <a:lnTo>
                    <a:pt x="149" y="0"/>
                  </a:lnTo>
                  <a:lnTo>
                    <a:pt x="154" y="5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63" y="17"/>
                  </a:lnTo>
                  <a:lnTo>
                    <a:pt x="168" y="17"/>
                  </a:lnTo>
                  <a:lnTo>
                    <a:pt x="177" y="21"/>
                  </a:lnTo>
                  <a:lnTo>
                    <a:pt x="182" y="26"/>
                  </a:lnTo>
                  <a:lnTo>
                    <a:pt x="187" y="28"/>
                  </a:lnTo>
                  <a:lnTo>
                    <a:pt x="206" y="52"/>
                  </a:lnTo>
                  <a:lnTo>
                    <a:pt x="211" y="59"/>
                  </a:lnTo>
                  <a:lnTo>
                    <a:pt x="213" y="64"/>
                  </a:lnTo>
                  <a:lnTo>
                    <a:pt x="213" y="66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5" y="78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3" y="85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18" y="99"/>
                  </a:lnTo>
                  <a:lnTo>
                    <a:pt x="227" y="107"/>
                  </a:lnTo>
                  <a:lnTo>
                    <a:pt x="232" y="111"/>
                  </a:lnTo>
                  <a:lnTo>
                    <a:pt x="234" y="111"/>
                  </a:lnTo>
                  <a:lnTo>
                    <a:pt x="241" y="109"/>
                  </a:lnTo>
                  <a:lnTo>
                    <a:pt x="241" y="107"/>
                  </a:lnTo>
                  <a:lnTo>
                    <a:pt x="241" y="104"/>
                  </a:lnTo>
                  <a:lnTo>
                    <a:pt x="244" y="102"/>
                  </a:lnTo>
                  <a:lnTo>
                    <a:pt x="246" y="102"/>
                  </a:lnTo>
                  <a:lnTo>
                    <a:pt x="251" y="104"/>
                  </a:lnTo>
                  <a:lnTo>
                    <a:pt x="253" y="107"/>
                  </a:lnTo>
                  <a:lnTo>
                    <a:pt x="253" y="109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60" y="121"/>
                  </a:lnTo>
                  <a:lnTo>
                    <a:pt x="265" y="125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6" y="166"/>
                  </a:lnTo>
                  <a:lnTo>
                    <a:pt x="282" y="168"/>
                  </a:lnTo>
                  <a:lnTo>
                    <a:pt x="282" y="170"/>
                  </a:lnTo>
                  <a:lnTo>
                    <a:pt x="282" y="170"/>
                  </a:lnTo>
                  <a:lnTo>
                    <a:pt x="282" y="173"/>
                  </a:lnTo>
                  <a:lnTo>
                    <a:pt x="284" y="173"/>
                  </a:lnTo>
                  <a:lnTo>
                    <a:pt x="289" y="178"/>
                  </a:lnTo>
                  <a:lnTo>
                    <a:pt x="293" y="178"/>
                  </a:lnTo>
                  <a:lnTo>
                    <a:pt x="298" y="175"/>
                  </a:lnTo>
                  <a:lnTo>
                    <a:pt x="301" y="175"/>
                  </a:lnTo>
                  <a:lnTo>
                    <a:pt x="303" y="178"/>
                  </a:lnTo>
                  <a:lnTo>
                    <a:pt x="303" y="180"/>
                  </a:lnTo>
                  <a:lnTo>
                    <a:pt x="303" y="187"/>
                  </a:lnTo>
                  <a:lnTo>
                    <a:pt x="303" y="192"/>
                  </a:lnTo>
                  <a:lnTo>
                    <a:pt x="305" y="194"/>
                  </a:lnTo>
                  <a:lnTo>
                    <a:pt x="308" y="196"/>
                  </a:lnTo>
                  <a:lnTo>
                    <a:pt x="310" y="199"/>
                  </a:lnTo>
                  <a:lnTo>
                    <a:pt x="317" y="199"/>
                  </a:lnTo>
                  <a:lnTo>
                    <a:pt x="329" y="196"/>
                  </a:lnTo>
                  <a:lnTo>
                    <a:pt x="331" y="196"/>
                  </a:lnTo>
                  <a:lnTo>
                    <a:pt x="331" y="196"/>
                  </a:lnTo>
                  <a:lnTo>
                    <a:pt x="336" y="199"/>
                  </a:lnTo>
                  <a:lnTo>
                    <a:pt x="341" y="201"/>
                  </a:lnTo>
                  <a:lnTo>
                    <a:pt x="343" y="199"/>
                  </a:lnTo>
                  <a:lnTo>
                    <a:pt x="345" y="199"/>
                  </a:lnTo>
                  <a:lnTo>
                    <a:pt x="348" y="194"/>
                  </a:lnTo>
                  <a:lnTo>
                    <a:pt x="350" y="192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4" y="194"/>
                  </a:lnTo>
                  <a:lnTo>
                    <a:pt x="367" y="194"/>
                  </a:lnTo>
                  <a:lnTo>
                    <a:pt x="369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74" y="187"/>
                  </a:lnTo>
                  <a:lnTo>
                    <a:pt x="376" y="185"/>
                  </a:lnTo>
                  <a:lnTo>
                    <a:pt x="381" y="185"/>
                  </a:lnTo>
                  <a:lnTo>
                    <a:pt x="383" y="187"/>
                  </a:lnTo>
                  <a:lnTo>
                    <a:pt x="386" y="189"/>
                  </a:lnTo>
                  <a:lnTo>
                    <a:pt x="388" y="189"/>
                  </a:lnTo>
                  <a:lnTo>
                    <a:pt x="390" y="189"/>
                  </a:lnTo>
                  <a:lnTo>
                    <a:pt x="390" y="187"/>
                  </a:lnTo>
                  <a:lnTo>
                    <a:pt x="390" y="185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3" y="175"/>
                  </a:lnTo>
                  <a:lnTo>
                    <a:pt x="395" y="178"/>
                  </a:lnTo>
                  <a:lnTo>
                    <a:pt x="400" y="185"/>
                  </a:lnTo>
                  <a:lnTo>
                    <a:pt x="405" y="192"/>
                  </a:lnTo>
                  <a:lnTo>
                    <a:pt x="407" y="194"/>
                  </a:lnTo>
                  <a:lnTo>
                    <a:pt x="409" y="196"/>
                  </a:lnTo>
                  <a:lnTo>
                    <a:pt x="414" y="196"/>
                  </a:lnTo>
                  <a:lnTo>
                    <a:pt x="424" y="185"/>
                  </a:lnTo>
                  <a:lnTo>
                    <a:pt x="485" y="175"/>
                  </a:lnTo>
                  <a:lnTo>
                    <a:pt x="487" y="173"/>
                  </a:lnTo>
                  <a:lnTo>
                    <a:pt x="490" y="170"/>
                  </a:lnTo>
                  <a:lnTo>
                    <a:pt x="490" y="168"/>
                  </a:lnTo>
                  <a:lnTo>
                    <a:pt x="490" y="163"/>
                  </a:lnTo>
                  <a:lnTo>
                    <a:pt x="490" y="161"/>
                  </a:lnTo>
                  <a:lnTo>
                    <a:pt x="495" y="154"/>
                  </a:lnTo>
                  <a:lnTo>
                    <a:pt x="499" y="152"/>
                  </a:lnTo>
                  <a:lnTo>
                    <a:pt x="504" y="152"/>
                  </a:lnTo>
                  <a:lnTo>
                    <a:pt x="513" y="154"/>
                  </a:lnTo>
                  <a:lnTo>
                    <a:pt x="518" y="154"/>
                  </a:lnTo>
                  <a:lnTo>
                    <a:pt x="521" y="152"/>
                  </a:lnTo>
                  <a:lnTo>
                    <a:pt x="528" y="147"/>
                  </a:lnTo>
                  <a:lnTo>
                    <a:pt x="537" y="154"/>
                  </a:lnTo>
                  <a:lnTo>
                    <a:pt x="556" y="156"/>
                  </a:lnTo>
                  <a:lnTo>
                    <a:pt x="558" y="159"/>
                  </a:lnTo>
                  <a:lnTo>
                    <a:pt x="561" y="161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63" y="170"/>
                  </a:lnTo>
                  <a:lnTo>
                    <a:pt x="573" y="173"/>
                  </a:lnTo>
                  <a:lnTo>
                    <a:pt x="575" y="175"/>
                  </a:lnTo>
                  <a:lnTo>
                    <a:pt x="577" y="178"/>
                  </a:lnTo>
                  <a:lnTo>
                    <a:pt x="577" y="180"/>
                  </a:lnTo>
                  <a:lnTo>
                    <a:pt x="575" y="182"/>
                  </a:lnTo>
                  <a:lnTo>
                    <a:pt x="573" y="187"/>
                  </a:lnTo>
                  <a:lnTo>
                    <a:pt x="573" y="189"/>
                  </a:lnTo>
                  <a:lnTo>
                    <a:pt x="573" y="192"/>
                  </a:lnTo>
                  <a:lnTo>
                    <a:pt x="575" y="196"/>
                  </a:lnTo>
                  <a:lnTo>
                    <a:pt x="577" y="199"/>
                  </a:lnTo>
                  <a:lnTo>
                    <a:pt x="580" y="199"/>
                  </a:lnTo>
                  <a:lnTo>
                    <a:pt x="580" y="196"/>
                  </a:lnTo>
                  <a:lnTo>
                    <a:pt x="582" y="192"/>
                  </a:lnTo>
                  <a:lnTo>
                    <a:pt x="584" y="192"/>
                  </a:lnTo>
                  <a:lnTo>
                    <a:pt x="587" y="192"/>
                  </a:lnTo>
                  <a:lnTo>
                    <a:pt x="603" y="208"/>
                  </a:lnTo>
                  <a:lnTo>
                    <a:pt x="610" y="220"/>
                  </a:lnTo>
                  <a:lnTo>
                    <a:pt x="615" y="232"/>
                  </a:lnTo>
                  <a:lnTo>
                    <a:pt x="618" y="234"/>
                  </a:lnTo>
                  <a:lnTo>
                    <a:pt x="618" y="237"/>
                  </a:lnTo>
                  <a:lnTo>
                    <a:pt x="618" y="239"/>
                  </a:lnTo>
                  <a:lnTo>
                    <a:pt x="615" y="241"/>
                  </a:lnTo>
                  <a:lnTo>
                    <a:pt x="613" y="241"/>
                  </a:lnTo>
                  <a:lnTo>
                    <a:pt x="606" y="241"/>
                  </a:lnTo>
                  <a:lnTo>
                    <a:pt x="603" y="244"/>
                  </a:lnTo>
                  <a:lnTo>
                    <a:pt x="601" y="246"/>
                  </a:lnTo>
                  <a:lnTo>
                    <a:pt x="601" y="249"/>
                  </a:lnTo>
                  <a:lnTo>
                    <a:pt x="603" y="253"/>
                  </a:lnTo>
                  <a:lnTo>
                    <a:pt x="606" y="256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60"/>
                  </a:lnTo>
                  <a:lnTo>
                    <a:pt x="610" y="275"/>
                  </a:lnTo>
                  <a:lnTo>
                    <a:pt x="613" y="277"/>
                  </a:lnTo>
                  <a:lnTo>
                    <a:pt x="615" y="282"/>
                  </a:lnTo>
                  <a:lnTo>
                    <a:pt x="618" y="284"/>
                  </a:lnTo>
                  <a:lnTo>
                    <a:pt x="620" y="286"/>
                  </a:lnTo>
                  <a:lnTo>
                    <a:pt x="622" y="284"/>
                  </a:lnTo>
                  <a:lnTo>
                    <a:pt x="625" y="284"/>
                  </a:lnTo>
                  <a:lnTo>
                    <a:pt x="627" y="279"/>
                  </a:lnTo>
                  <a:lnTo>
                    <a:pt x="629" y="277"/>
                  </a:lnTo>
                  <a:lnTo>
                    <a:pt x="632" y="277"/>
                  </a:lnTo>
                  <a:lnTo>
                    <a:pt x="636" y="282"/>
                  </a:lnTo>
                  <a:lnTo>
                    <a:pt x="641" y="289"/>
                  </a:lnTo>
                  <a:lnTo>
                    <a:pt x="644" y="291"/>
                  </a:lnTo>
                  <a:lnTo>
                    <a:pt x="646" y="296"/>
                  </a:lnTo>
                  <a:lnTo>
                    <a:pt x="653" y="298"/>
                  </a:lnTo>
                  <a:lnTo>
                    <a:pt x="655" y="298"/>
                  </a:lnTo>
                  <a:lnTo>
                    <a:pt x="658" y="301"/>
                  </a:lnTo>
                  <a:lnTo>
                    <a:pt x="660" y="298"/>
                  </a:lnTo>
                  <a:lnTo>
                    <a:pt x="665" y="298"/>
                  </a:lnTo>
                  <a:lnTo>
                    <a:pt x="665" y="296"/>
                  </a:lnTo>
                  <a:lnTo>
                    <a:pt x="667" y="294"/>
                  </a:lnTo>
                  <a:lnTo>
                    <a:pt x="667" y="291"/>
                  </a:lnTo>
                  <a:lnTo>
                    <a:pt x="670" y="289"/>
                  </a:lnTo>
                  <a:lnTo>
                    <a:pt x="672" y="286"/>
                  </a:lnTo>
                  <a:lnTo>
                    <a:pt x="674" y="286"/>
                  </a:lnTo>
                  <a:lnTo>
                    <a:pt x="677" y="289"/>
                  </a:lnTo>
                  <a:lnTo>
                    <a:pt x="679" y="291"/>
                  </a:lnTo>
                  <a:lnTo>
                    <a:pt x="679" y="294"/>
                  </a:lnTo>
                  <a:lnTo>
                    <a:pt x="679" y="296"/>
                  </a:lnTo>
                  <a:lnTo>
                    <a:pt x="684" y="298"/>
                  </a:lnTo>
                  <a:lnTo>
                    <a:pt x="689" y="303"/>
                  </a:lnTo>
                  <a:lnTo>
                    <a:pt x="696" y="308"/>
                  </a:lnTo>
                  <a:lnTo>
                    <a:pt x="698" y="308"/>
                  </a:lnTo>
                  <a:lnTo>
                    <a:pt x="700" y="310"/>
                  </a:lnTo>
                  <a:lnTo>
                    <a:pt x="703" y="310"/>
                  </a:lnTo>
                  <a:lnTo>
                    <a:pt x="703" y="317"/>
                  </a:lnTo>
                  <a:lnTo>
                    <a:pt x="705" y="322"/>
                  </a:lnTo>
                  <a:lnTo>
                    <a:pt x="707" y="322"/>
                  </a:lnTo>
                  <a:lnTo>
                    <a:pt x="710" y="322"/>
                  </a:lnTo>
                  <a:lnTo>
                    <a:pt x="717" y="315"/>
                  </a:lnTo>
                  <a:lnTo>
                    <a:pt x="719" y="312"/>
                  </a:lnTo>
                  <a:lnTo>
                    <a:pt x="722" y="312"/>
                  </a:lnTo>
                  <a:lnTo>
                    <a:pt x="724" y="315"/>
                  </a:lnTo>
                  <a:lnTo>
                    <a:pt x="726" y="317"/>
                  </a:lnTo>
                  <a:lnTo>
                    <a:pt x="729" y="317"/>
                  </a:lnTo>
                  <a:lnTo>
                    <a:pt x="731" y="3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CF038CA-9D86-EBDC-8B86-6E9D901E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801813"/>
              <a:ext cx="1393825" cy="1754188"/>
            </a:xfrm>
            <a:custGeom>
              <a:avLst/>
              <a:gdLst>
                <a:gd name="T0" fmla="*/ 317 w 878"/>
                <a:gd name="T1" fmla="*/ 1041 h 1105"/>
                <a:gd name="T2" fmla="*/ 277 w 878"/>
                <a:gd name="T3" fmla="*/ 1015 h 1105"/>
                <a:gd name="T4" fmla="*/ 249 w 878"/>
                <a:gd name="T5" fmla="*/ 965 h 1105"/>
                <a:gd name="T6" fmla="*/ 173 w 878"/>
                <a:gd name="T7" fmla="*/ 842 h 1105"/>
                <a:gd name="T8" fmla="*/ 149 w 878"/>
                <a:gd name="T9" fmla="*/ 840 h 1105"/>
                <a:gd name="T10" fmla="*/ 109 w 878"/>
                <a:gd name="T11" fmla="*/ 859 h 1105"/>
                <a:gd name="T12" fmla="*/ 71 w 878"/>
                <a:gd name="T13" fmla="*/ 816 h 1105"/>
                <a:gd name="T14" fmla="*/ 36 w 878"/>
                <a:gd name="T15" fmla="*/ 804 h 1105"/>
                <a:gd name="T16" fmla="*/ 22 w 878"/>
                <a:gd name="T17" fmla="*/ 781 h 1105"/>
                <a:gd name="T18" fmla="*/ 10 w 878"/>
                <a:gd name="T19" fmla="*/ 707 h 1105"/>
                <a:gd name="T20" fmla="*/ 45 w 878"/>
                <a:gd name="T21" fmla="*/ 613 h 1105"/>
                <a:gd name="T22" fmla="*/ 90 w 878"/>
                <a:gd name="T23" fmla="*/ 573 h 1105"/>
                <a:gd name="T24" fmla="*/ 128 w 878"/>
                <a:gd name="T25" fmla="*/ 554 h 1105"/>
                <a:gd name="T26" fmla="*/ 171 w 878"/>
                <a:gd name="T27" fmla="*/ 509 h 1105"/>
                <a:gd name="T28" fmla="*/ 202 w 878"/>
                <a:gd name="T29" fmla="*/ 449 h 1105"/>
                <a:gd name="T30" fmla="*/ 220 w 878"/>
                <a:gd name="T31" fmla="*/ 393 h 1105"/>
                <a:gd name="T32" fmla="*/ 220 w 878"/>
                <a:gd name="T33" fmla="*/ 371 h 1105"/>
                <a:gd name="T34" fmla="*/ 239 w 878"/>
                <a:gd name="T35" fmla="*/ 338 h 1105"/>
                <a:gd name="T36" fmla="*/ 213 w 878"/>
                <a:gd name="T37" fmla="*/ 305 h 1105"/>
                <a:gd name="T38" fmla="*/ 202 w 878"/>
                <a:gd name="T39" fmla="*/ 265 h 1105"/>
                <a:gd name="T40" fmla="*/ 254 w 878"/>
                <a:gd name="T41" fmla="*/ 222 h 1105"/>
                <a:gd name="T42" fmla="*/ 249 w 878"/>
                <a:gd name="T43" fmla="*/ 189 h 1105"/>
                <a:gd name="T44" fmla="*/ 223 w 878"/>
                <a:gd name="T45" fmla="*/ 106 h 1105"/>
                <a:gd name="T46" fmla="*/ 280 w 878"/>
                <a:gd name="T47" fmla="*/ 80 h 1105"/>
                <a:gd name="T48" fmla="*/ 308 w 878"/>
                <a:gd name="T49" fmla="*/ 78 h 1105"/>
                <a:gd name="T50" fmla="*/ 355 w 878"/>
                <a:gd name="T51" fmla="*/ 68 h 1105"/>
                <a:gd name="T52" fmla="*/ 388 w 878"/>
                <a:gd name="T53" fmla="*/ 21 h 1105"/>
                <a:gd name="T54" fmla="*/ 422 w 878"/>
                <a:gd name="T55" fmla="*/ 61 h 1105"/>
                <a:gd name="T56" fmla="*/ 424 w 878"/>
                <a:gd name="T57" fmla="*/ 97 h 1105"/>
                <a:gd name="T58" fmla="*/ 462 w 878"/>
                <a:gd name="T59" fmla="*/ 146 h 1105"/>
                <a:gd name="T60" fmla="*/ 478 w 878"/>
                <a:gd name="T61" fmla="*/ 184 h 1105"/>
                <a:gd name="T62" fmla="*/ 533 w 878"/>
                <a:gd name="T63" fmla="*/ 229 h 1105"/>
                <a:gd name="T64" fmla="*/ 540 w 878"/>
                <a:gd name="T65" fmla="*/ 277 h 1105"/>
                <a:gd name="T66" fmla="*/ 616 w 878"/>
                <a:gd name="T67" fmla="*/ 260 h 1105"/>
                <a:gd name="T68" fmla="*/ 672 w 878"/>
                <a:gd name="T69" fmla="*/ 284 h 1105"/>
                <a:gd name="T70" fmla="*/ 694 w 878"/>
                <a:gd name="T71" fmla="*/ 324 h 1105"/>
                <a:gd name="T72" fmla="*/ 687 w 878"/>
                <a:gd name="T73" fmla="*/ 341 h 1105"/>
                <a:gd name="T74" fmla="*/ 779 w 878"/>
                <a:gd name="T75" fmla="*/ 324 h 1105"/>
                <a:gd name="T76" fmla="*/ 840 w 878"/>
                <a:gd name="T77" fmla="*/ 329 h 1105"/>
                <a:gd name="T78" fmla="*/ 864 w 878"/>
                <a:gd name="T79" fmla="*/ 404 h 1105"/>
                <a:gd name="T80" fmla="*/ 840 w 878"/>
                <a:gd name="T81" fmla="*/ 445 h 1105"/>
                <a:gd name="T82" fmla="*/ 826 w 878"/>
                <a:gd name="T83" fmla="*/ 483 h 1105"/>
                <a:gd name="T84" fmla="*/ 793 w 878"/>
                <a:gd name="T85" fmla="*/ 509 h 1105"/>
                <a:gd name="T86" fmla="*/ 821 w 878"/>
                <a:gd name="T87" fmla="*/ 551 h 1105"/>
                <a:gd name="T88" fmla="*/ 817 w 878"/>
                <a:gd name="T89" fmla="*/ 610 h 1105"/>
                <a:gd name="T90" fmla="*/ 819 w 878"/>
                <a:gd name="T91" fmla="*/ 658 h 1105"/>
                <a:gd name="T92" fmla="*/ 824 w 878"/>
                <a:gd name="T93" fmla="*/ 684 h 1105"/>
                <a:gd name="T94" fmla="*/ 859 w 878"/>
                <a:gd name="T95" fmla="*/ 752 h 1105"/>
                <a:gd name="T96" fmla="*/ 871 w 878"/>
                <a:gd name="T97" fmla="*/ 793 h 1105"/>
                <a:gd name="T98" fmla="*/ 871 w 878"/>
                <a:gd name="T99" fmla="*/ 854 h 1105"/>
                <a:gd name="T100" fmla="*/ 857 w 878"/>
                <a:gd name="T101" fmla="*/ 904 h 1105"/>
                <a:gd name="T102" fmla="*/ 795 w 878"/>
                <a:gd name="T103" fmla="*/ 939 h 1105"/>
                <a:gd name="T104" fmla="*/ 748 w 878"/>
                <a:gd name="T105" fmla="*/ 954 h 1105"/>
                <a:gd name="T106" fmla="*/ 739 w 878"/>
                <a:gd name="T107" fmla="*/ 982 h 1105"/>
                <a:gd name="T108" fmla="*/ 724 w 878"/>
                <a:gd name="T109" fmla="*/ 1020 h 1105"/>
                <a:gd name="T110" fmla="*/ 653 w 878"/>
                <a:gd name="T111" fmla="*/ 1048 h 1105"/>
                <a:gd name="T112" fmla="*/ 530 w 878"/>
                <a:gd name="T113" fmla="*/ 1065 h 1105"/>
                <a:gd name="T114" fmla="*/ 495 w 878"/>
                <a:gd name="T115" fmla="*/ 1070 h 1105"/>
                <a:gd name="T116" fmla="*/ 459 w 878"/>
                <a:gd name="T117" fmla="*/ 1091 h 1105"/>
                <a:gd name="T118" fmla="*/ 407 w 878"/>
                <a:gd name="T119" fmla="*/ 1098 h 1105"/>
                <a:gd name="T120" fmla="*/ 360 w 878"/>
                <a:gd name="T121" fmla="*/ 109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8" h="1105">
                  <a:moveTo>
                    <a:pt x="336" y="1096"/>
                  </a:moveTo>
                  <a:lnTo>
                    <a:pt x="336" y="1096"/>
                  </a:lnTo>
                  <a:lnTo>
                    <a:pt x="332" y="1093"/>
                  </a:lnTo>
                  <a:lnTo>
                    <a:pt x="327" y="1091"/>
                  </a:lnTo>
                  <a:lnTo>
                    <a:pt x="332" y="1072"/>
                  </a:lnTo>
                  <a:lnTo>
                    <a:pt x="329" y="1067"/>
                  </a:lnTo>
                  <a:lnTo>
                    <a:pt x="322" y="1065"/>
                  </a:lnTo>
                  <a:lnTo>
                    <a:pt x="320" y="1062"/>
                  </a:lnTo>
                  <a:lnTo>
                    <a:pt x="315" y="1058"/>
                  </a:lnTo>
                  <a:lnTo>
                    <a:pt x="315" y="1053"/>
                  </a:lnTo>
                  <a:lnTo>
                    <a:pt x="317" y="1044"/>
                  </a:lnTo>
                  <a:lnTo>
                    <a:pt x="317" y="1041"/>
                  </a:lnTo>
                  <a:lnTo>
                    <a:pt x="317" y="1039"/>
                  </a:lnTo>
                  <a:lnTo>
                    <a:pt x="315" y="1036"/>
                  </a:lnTo>
                  <a:lnTo>
                    <a:pt x="315" y="1034"/>
                  </a:lnTo>
                  <a:lnTo>
                    <a:pt x="313" y="1032"/>
                  </a:lnTo>
                  <a:lnTo>
                    <a:pt x="310" y="1029"/>
                  </a:lnTo>
                  <a:lnTo>
                    <a:pt x="306" y="1027"/>
                  </a:lnTo>
                  <a:lnTo>
                    <a:pt x="303" y="1027"/>
                  </a:lnTo>
                  <a:lnTo>
                    <a:pt x="284" y="1027"/>
                  </a:lnTo>
                  <a:lnTo>
                    <a:pt x="282" y="1027"/>
                  </a:lnTo>
                  <a:lnTo>
                    <a:pt x="280" y="1022"/>
                  </a:lnTo>
                  <a:lnTo>
                    <a:pt x="280" y="1017"/>
                  </a:lnTo>
                  <a:lnTo>
                    <a:pt x="277" y="1015"/>
                  </a:lnTo>
                  <a:lnTo>
                    <a:pt x="275" y="1013"/>
                  </a:lnTo>
                  <a:lnTo>
                    <a:pt x="270" y="1013"/>
                  </a:lnTo>
                  <a:lnTo>
                    <a:pt x="261" y="1008"/>
                  </a:lnTo>
                  <a:lnTo>
                    <a:pt x="256" y="1001"/>
                  </a:lnTo>
                  <a:lnTo>
                    <a:pt x="251" y="999"/>
                  </a:lnTo>
                  <a:lnTo>
                    <a:pt x="249" y="994"/>
                  </a:lnTo>
                  <a:lnTo>
                    <a:pt x="246" y="987"/>
                  </a:lnTo>
                  <a:lnTo>
                    <a:pt x="246" y="982"/>
                  </a:lnTo>
                  <a:lnTo>
                    <a:pt x="246" y="973"/>
                  </a:lnTo>
                  <a:lnTo>
                    <a:pt x="246" y="970"/>
                  </a:lnTo>
                  <a:lnTo>
                    <a:pt x="246" y="968"/>
                  </a:lnTo>
                  <a:lnTo>
                    <a:pt x="249" y="965"/>
                  </a:lnTo>
                  <a:lnTo>
                    <a:pt x="249" y="961"/>
                  </a:lnTo>
                  <a:lnTo>
                    <a:pt x="249" y="958"/>
                  </a:lnTo>
                  <a:lnTo>
                    <a:pt x="246" y="954"/>
                  </a:lnTo>
                  <a:lnTo>
                    <a:pt x="244" y="944"/>
                  </a:lnTo>
                  <a:lnTo>
                    <a:pt x="242" y="942"/>
                  </a:lnTo>
                  <a:lnTo>
                    <a:pt x="235" y="932"/>
                  </a:lnTo>
                  <a:lnTo>
                    <a:pt x="223" y="923"/>
                  </a:lnTo>
                  <a:lnTo>
                    <a:pt x="187" y="873"/>
                  </a:lnTo>
                  <a:lnTo>
                    <a:pt x="183" y="854"/>
                  </a:lnTo>
                  <a:lnTo>
                    <a:pt x="178" y="847"/>
                  </a:lnTo>
                  <a:lnTo>
                    <a:pt x="175" y="845"/>
                  </a:lnTo>
                  <a:lnTo>
                    <a:pt x="173" y="842"/>
                  </a:lnTo>
                  <a:lnTo>
                    <a:pt x="166" y="840"/>
                  </a:lnTo>
                  <a:lnTo>
                    <a:pt x="149" y="831"/>
                  </a:lnTo>
                  <a:lnTo>
                    <a:pt x="147" y="828"/>
                  </a:lnTo>
                  <a:lnTo>
                    <a:pt x="147" y="831"/>
                  </a:lnTo>
                  <a:lnTo>
                    <a:pt x="145" y="831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7" y="835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9" y="840"/>
                  </a:lnTo>
                  <a:lnTo>
                    <a:pt x="149" y="842"/>
                  </a:lnTo>
                  <a:lnTo>
                    <a:pt x="149" y="842"/>
                  </a:lnTo>
                  <a:lnTo>
                    <a:pt x="149" y="845"/>
                  </a:lnTo>
                  <a:lnTo>
                    <a:pt x="149" y="847"/>
                  </a:lnTo>
                  <a:lnTo>
                    <a:pt x="149" y="847"/>
                  </a:lnTo>
                  <a:lnTo>
                    <a:pt x="147" y="849"/>
                  </a:lnTo>
                  <a:lnTo>
                    <a:pt x="145" y="849"/>
                  </a:lnTo>
                  <a:lnTo>
                    <a:pt x="121" y="852"/>
                  </a:lnTo>
                  <a:lnTo>
                    <a:pt x="116" y="852"/>
                  </a:lnTo>
                  <a:lnTo>
                    <a:pt x="114" y="854"/>
                  </a:lnTo>
                  <a:lnTo>
                    <a:pt x="112" y="857"/>
                  </a:lnTo>
                  <a:lnTo>
                    <a:pt x="109" y="859"/>
                  </a:lnTo>
                  <a:lnTo>
                    <a:pt x="107" y="859"/>
                  </a:lnTo>
                  <a:lnTo>
                    <a:pt x="93" y="857"/>
                  </a:lnTo>
                  <a:lnTo>
                    <a:pt x="81" y="859"/>
                  </a:lnTo>
                  <a:lnTo>
                    <a:pt x="76" y="857"/>
                  </a:lnTo>
                  <a:lnTo>
                    <a:pt x="71" y="854"/>
                  </a:lnTo>
                  <a:lnTo>
                    <a:pt x="69" y="852"/>
                  </a:lnTo>
                  <a:lnTo>
                    <a:pt x="69" y="847"/>
                  </a:lnTo>
                  <a:lnTo>
                    <a:pt x="69" y="845"/>
                  </a:lnTo>
                  <a:lnTo>
                    <a:pt x="69" y="840"/>
                  </a:lnTo>
                  <a:lnTo>
                    <a:pt x="69" y="831"/>
                  </a:lnTo>
                  <a:lnTo>
                    <a:pt x="71" y="821"/>
                  </a:lnTo>
                  <a:lnTo>
                    <a:pt x="71" y="816"/>
                  </a:lnTo>
                  <a:lnTo>
                    <a:pt x="71" y="814"/>
                  </a:lnTo>
                  <a:lnTo>
                    <a:pt x="69" y="812"/>
                  </a:lnTo>
                  <a:lnTo>
                    <a:pt x="67" y="812"/>
                  </a:lnTo>
                  <a:lnTo>
                    <a:pt x="60" y="812"/>
                  </a:lnTo>
                  <a:lnTo>
                    <a:pt x="60" y="809"/>
                  </a:lnTo>
                  <a:lnTo>
                    <a:pt x="57" y="804"/>
                  </a:lnTo>
                  <a:lnTo>
                    <a:pt x="55" y="804"/>
                  </a:lnTo>
                  <a:lnTo>
                    <a:pt x="52" y="804"/>
                  </a:lnTo>
                  <a:lnTo>
                    <a:pt x="45" y="807"/>
                  </a:lnTo>
                  <a:lnTo>
                    <a:pt x="43" y="807"/>
                  </a:lnTo>
                  <a:lnTo>
                    <a:pt x="38" y="807"/>
                  </a:lnTo>
                  <a:lnTo>
                    <a:pt x="36" y="804"/>
                  </a:lnTo>
                  <a:lnTo>
                    <a:pt x="36" y="802"/>
                  </a:lnTo>
                  <a:lnTo>
                    <a:pt x="36" y="800"/>
                  </a:lnTo>
                  <a:lnTo>
                    <a:pt x="36" y="797"/>
                  </a:lnTo>
                  <a:lnTo>
                    <a:pt x="38" y="793"/>
                  </a:lnTo>
                  <a:lnTo>
                    <a:pt x="36" y="790"/>
                  </a:lnTo>
                  <a:lnTo>
                    <a:pt x="36" y="788"/>
                  </a:lnTo>
                  <a:lnTo>
                    <a:pt x="34" y="786"/>
                  </a:lnTo>
                  <a:lnTo>
                    <a:pt x="26" y="788"/>
                  </a:lnTo>
                  <a:lnTo>
                    <a:pt x="22" y="788"/>
                  </a:lnTo>
                  <a:lnTo>
                    <a:pt x="22" y="786"/>
                  </a:lnTo>
                  <a:lnTo>
                    <a:pt x="19" y="783"/>
                  </a:lnTo>
                  <a:lnTo>
                    <a:pt x="22" y="781"/>
                  </a:lnTo>
                  <a:lnTo>
                    <a:pt x="22" y="778"/>
                  </a:lnTo>
                  <a:lnTo>
                    <a:pt x="19" y="776"/>
                  </a:lnTo>
                  <a:lnTo>
                    <a:pt x="17" y="776"/>
                  </a:lnTo>
                  <a:lnTo>
                    <a:pt x="12" y="778"/>
                  </a:lnTo>
                  <a:lnTo>
                    <a:pt x="10" y="781"/>
                  </a:lnTo>
                  <a:lnTo>
                    <a:pt x="8" y="778"/>
                  </a:lnTo>
                  <a:lnTo>
                    <a:pt x="5" y="776"/>
                  </a:lnTo>
                  <a:lnTo>
                    <a:pt x="5" y="774"/>
                  </a:lnTo>
                  <a:lnTo>
                    <a:pt x="3" y="771"/>
                  </a:lnTo>
                  <a:lnTo>
                    <a:pt x="0" y="764"/>
                  </a:lnTo>
                  <a:lnTo>
                    <a:pt x="3" y="731"/>
                  </a:lnTo>
                  <a:lnTo>
                    <a:pt x="10" y="707"/>
                  </a:lnTo>
                  <a:lnTo>
                    <a:pt x="10" y="703"/>
                  </a:lnTo>
                  <a:lnTo>
                    <a:pt x="12" y="700"/>
                  </a:lnTo>
                  <a:lnTo>
                    <a:pt x="15" y="693"/>
                  </a:lnTo>
                  <a:lnTo>
                    <a:pt x="24" y="684"/>
                  </a:lnTo>
                  <a:lnTo>
                    <a:pt x="31" y="670"/>
                  </a:lnTo>
                  <a:lnTo>
                    <a:pt x="31" y="665"/>
                  </a:lnTo>
                  <a:lnTo>
                    <a:pt x="29" y="658"/>
                  </a:lnTo>
                  <a:lnTo>
                    <a:pt x="31" y="653"/>
                  </a:lnTo>
                  <a:lnTo>
                    <a:pt x="34" y="644"/>
                  </a:lnTo>
                  <a:lnTo>
                    <a:pt x="36" y="636"/>
                  </a:lnTo>
                  <a:lnTo>
                    <a:pt x="43" y="615"/>
                  </a:lnTo>
                  <a:lnTo>
                    <a:pt x="45" y="613"/>
                  </a:lnTo>
                  <a:lnTo>
                    <a:pt x="43" y="610"/>
                  </a:lnTo>
                  <a:lnTo>
                    <a:pt x="43" y="601"/>
                  </a:lnTo>
                  <a:lnTo>
                    <a:pt x="41" y="596"/>
                  </a:lnTo>
                  <a:lnTo>
                    <a:pt x="43" y="591"/>
                  </a:lnTo>
                  <a:lnTo>
                    <a:pt x="50" y="573"/>
                  </a:lnTo>
                  <a:lnTo>
                    <a:pt x="62" y="577"/>
                  </a:lnTo>
                  <a:lnTo>
                    <a:pt x="71" y="577"/>
                  </a:lnTo>
                  <a:lnTo>
                    <a:pt x="88" y="582"/>
                  </a:lnTo>
                  <a:lnTo>
                    <a:pt x="90" y="582"/>
                  </a:lnTo>
                  <a:lnTo>
                    <a:pt x="93" y="580"/>
                  </a:lnTo>
                  <a:lnTo>
                    <a:pt x="93" y="577"/>
                  </a:lnTo>
                  <a:lnTo>
                    <a:pt x="90" y="573"/>
                  </a:lnTo>
                  <a:lnTo>
                    <a:pt x="90" y="570"/>
                  </a:lnTo>
                  <a:lnTo>
                    <a:pt x="90" y="568"/>
                  </a:lnTo>
                  <a:lnTo>
                    <a:pt x="90" y="563"/>
                  </a:lnTo>
                  <a:lnTo>
                    <a:pt x="95" y="561"/>
                  </a:lnTo>
                  <a:lnTo>
                    <a:pt x="97" y="561"/>
                  </a:lnTo>
                  <a:lnTo>
                    <a:pt x="105" y="565"/>
                  </a:lnTo>
                  <a:lnTo>
                    <a:pt x="107" y="565"/>
                  </a:lnTo>
                  <a:lnTo>
                    <a:pt x="109" y="565"/>
                  </a:lnTo>
                  <a:lnTo>
                    <a:pt x="112" y="563"/>
                  </a:lnTo>
                  <a:lnTo>
                    <a:pt x="114" y="561"/>
                  </a:lnTo>
                  <a:lnTo>
                    <a:pt x="119" y="556"/>
                  </a:lnTo>
                  <a:lnTo>
                    <a:pt x="128" y="554"/>
                  </a:lnTo>
                  <a:lnTo>
                    <a:pt x="145" y="546"/>
                  </a:lnTo>
                  <a:lnTo>
                    <a:pt x="147" y="544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7" y="542"/>
                  </a:lnTo>
                  <a:lnTo>
                    <a:pt x="157" y="539"/>
                  </a:lnTo>
                  <a:lnTo>
                    <a:pt x="157" y="537"/>
                  </a:lnTo>
                  <a:lnTo>
                    <a:pt x="154" y="530"/>
                  </a:lnTo>
                  <a:lnTo>
                    <a:pt x="157" y="520"/>
                  </a:lnTo>
                  <a:lnTo>
                    <a:pt x="164" y="513"/>
                  </a:lnTo>
                  <a:lnTo>
                    <a:pt x="168" y="511"/>
                  </a:lnTo>
                  <a:lnTo>
                    <a:pt x="171" y="509"/>
                  </a:lnTo>
                  <a:lnTo>
                    <a:pt x="173" y="509"/>
                  </a:lnTo>
                  <a:lnTo>
                    <a:pt x="178" y="506"/>
                  </a:lnTo>
                  <a:lnTo>
                    <a:pt x="187" y="502"/>
                  </a:lnTo>
                  <a:lnTo>
                    <a:pt x="192" y="497"/>
                  </a:lnTo>
                  <a:lnTo>
                    <a:pt x="194" y="494"/>
                  </a:lnTo>
                  <a:lnTo>
                    <a:pt x="202" y="471"/>
                  </a:lnTo>
                  <a:lnTo>
                    <a:pt x="202" y="466"/>
                  </a:lnTo>
                  <a:lnTo>
                    <a:pt x="202" y="464"/>
                  </a:lnTo>
                  <a:lnTo>
                    <a:pt x="202" y="461"/>
                  </a:lnTo>
                  <a:lnTo>
                    <a:pt x="202" y="457"/>
                  </a:lnTo>
                  <a:lnTo>
                    <a:pt x="202" y="454"/>
                  </a:lnTo>
                  <a:lnTo>
                    <a:pt x="202" y="449"/>
                  </a:lnTo>
                  <a:lnTo>
                    <a:pt x="202" y="447"/>
                  </a:lnTo>
                  <a:lnTo>
                    <a:pt x="204" y="442"/>
                  </a:lnTo>
                  <a:lnTo>
                    <a:pt x="206" y="440"/>
                  </a:lnTo>
                  <a:lnTo>
                    <a:pt x="211" y="435"/>
                  </a:lnTo>
                  <a:lnTo>
                    <a:pt x="218" y="431"/>
                  </a:lnTo>
                  <a:lnTo>
                    <a:pt x="220" y="426"/>
                  </a:lnTo>
                  <a:lnTo>
                    <a:pt x="220" y="421"/>
                  </a:lnTo>
                  <a:lnTo>
                    <a:pt x="218" y="416"/>
                  </a:lnTo>
                  <a:lnTo>
                    <a:pt x="218" y="412"/>
                  </a:lnTo>
                  <a:lnTo>
                    <a:pt x="218" y="407"/>
                  </a:lnTo>
                  <a:lnTo>
                    <a:pt x="220" y="397"/>
                  </a:lnTo>
                  <a:lnTo>
                    <a:pt x="220" y="393"/>
                  </a:lnTo>
                  <a:lnTo>
                    <a:pt x="220" y="390"/>
                  </a:lnTo>
                  <a:lnTo>
                    <a:pt x="216" y="390"/>
                  </a:lnTo>
                  <a:lnTo>
                    <a:pt x="213" y="390"/>
                  </a:lnTo>
                  <a:lnTo>
                    <a:pt x="211" y="388"/>
                  </a:lnTo>
                  <a:lnTo>
                    <a:pt x="211" y="386"/>
                  </a:lnTo>
                  <a:lnTo>
                    <a:pt x="209" y="383"/>
                  </a:lnTo>
                  <a:lnTo>
                    <a:pt x="209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11" y="374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3" y="369"/>
                  </a:lnTo>
                  <a:lnTo>
                    <a:pt x="223" y="367"/>
                  </a:lnTo>
                  <a:lnTo>
                    <a:pt x="223" y="367"/>
                  </a:lnTo>
                  <a:lnTo>
                    <a:pt x="220" y="364"/>
                  </a:lnTo>
                  <a:lnTo>
                    <a:pt x="218" y="362"/>
                  </a:lnTo>
                  <a:lnTo>
                    <a:pt x="218" y="360"/>
                  </a:lnTo>
                  <a:lnTo>
                    <a:pt x="218" y="357"/>
                  </a:lnTo>
                  <a:lnTo>
                    <a:pt x="223" y="355"/>
                  </a:lnTo>
                  <a:lnTo>
                    <a:pt x="232" y="348"/>
                  </a:lnTo>
                  <a:lnTo>
                    <a:pt x="237" y="345"/>
                  </a:lnTo>
                  <a:lnTo>
                    <a:pt x="239" y="343"/>
                  </a:lnTo>
                  <a:lnTo>
                    <a:pt x="239" y="338"/>
                  </a:lnTo>
                  <a:lnTo>
                    <a:pt x="239" y="336"/>
                  </a:lnTo>
                  <a:lnTo>
                    <a:pt x="237" y="336"/>
                  </a:lnTo>
                  <a:lnTo>
                    <a:pt x="232" y="336"/>
                  </a:lnTo>
                  <a:lnTo>
                    <a:pt x="225" y="333"/>
                  </a:lnTo>
                  <a:lnTo>
                    <a:pt x="220" y="333"/>
                  </a:lnTo>
                  <a:lnTo>
                    <a:pt x="206" y="324"/>
                  </a:lnTo>
                  <a:lnTo>
                    <a:pt x="211" y="322"/>
                  </a:lnTo>
                  <a:lnTo>
                    <a:pt x="213" y="319"/>
                  </a:lnTo>
                  <a:lnTo>
                    <a:pt x="216" y="317"/>
                  </a:lnTo>
                  <a:lnTo>
                    <a:pt x="216" y="312"/>
                  </a:lnTo>
                  <a:lnTo>
                    <a:pt x="213" y="310"/>
                  </a:lnTo>
                  <a:lnTo>
                    <a:pt x="213" y="305"/>
                  </a:lnTo>
                  <a:lnTo>
                    <a:pt x="209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1"/>
                  </a:lnTo>
                  <a:lnTo>
                    <a:pt x="206" y="289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77"/>
                  </a:lnTo>
                  <a:lnTo>
                    <a:pt x="204" y="274"/>
                  </a:lnTo>
                  <a:lnTo>
                    <a:pt x="202" y="272"/>
                  </a:lnTo>
                  <a:lnTo>
                    <a:pt x="199" y="270"/>
                  </a:lnTo>
                  <a:lnTo>
                    <a:pt x="202" y="265"/>
                  </a:lnTo>
                  <a:lnTo>
                    <a:pt x="202" y="260"/>
                  </a:lnTo>
                  <a:lnTo>
                    <a:pt x="204" y="260"/>
                  </a:lnTo>
                  <a:lnTo>
                    <a:pt x="206" y="258"/>
                  </a:lnTo>
                  <a:lnTo>
                    <a:pt x="211" y="258"/>
                  </a:lnTo>
                  <a:lnTo>
                    <a:pt x="216" y="258"/>
                  </a:lnTo>
                  <a:lnTo>
                    <a:pt x="235" y="248"/>
                  </a:lnTo>
                  <a:lnTo>
                    <a:pt x="239" y="246"/>
                  </a:lnTo>
                  <a:lnTo>
                    <a:pt x="249" y="236"/>
                  </a:lnTo>
                  <a:lnTo>
                    <a:pt x="249" y="234"/>
                  </a:lnTo>
                  <a:lnTo>
                    <a:pt x="251" y="229"/>
                  </a:lnTo>
                  <a:lnTo>
                    <a:pt x="254" y="225"/>
                  </a:lnTo>
                  <a:lnTo>
                    <a:pt x="254" y="222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3"/>
                  </a:lnTo>
                  <a:lnTo>
                    <a:pt x="254" y="210"/>
                  </a:lnTo>
                  <a:lnTo>
                    <a:pt x="251" y="206"/>
                  </a:lnTo>
                  <a:lnTo>
                    <a:pt x="249" y="203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6" y="180"/>
                  </a:lnTo>
                  <a:lnTo>
                    <a:pt x="232" y="163"/>
                  </a:lnTo>
                  <a:lnTo>
                    <a:pt x="225" y="158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213" y="137"/>
                  </a:lnTo>
                  <a:lnTo>
                    <a:pt x="211" y="118"/>
                  </a:lnTo>
                  <a:lnTo>
                    <a:pt x="220" y="109"/>
                  </a:lnTo>
                  <a:lnTo>
                    <a:pt x="223" y="106"/>
                  </a:lnTo>
                  <a:lnTo>
                    <a:pt x="225" y="104"/>
                  </a:lnTo>
                  <a:lnTo>
                    <a:pt x="254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97"/>
                  </a:lnTo>
                  <a:lnTo>
                    <a:pt x="265" y="94"/>
                  </a:lnTo>
                  <a:lnTo>
                    <a:pt x="268" y="92"/>
                  </a:lnTo>
                  <a:lnTo>
                    <a:pt x="268" y="87"/>
                  </a:lnTo>
                  <a:lnTo>
                    <a:pt x="270" y="85"/>
                  </a:lnTo>
                  <a:lnTo>
                    <a:pt x="272" y="83"/>
                  </a:lnTo>
                  <a:lnTo>
                    <a:pt x="277" y="80"/>
                  </a:lnTo>
                  <a:lnTo>
                    <a:pt x="280" y="80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7" y="80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1" y="75"/>
                  </a:lnTo>
                  <a:lnTo>
                    <a:pt x="291" y="71"/>
                  </a:lnTo>
                  <a:lnTo>
                    <a:pt x="291" y="68"/>
                  </a:lnTo>
                  <a:lnTo>
                    <a:pt x="294" y="68"/>
                  </a:lnTo>
                  <a:lnTo>
                    <a:pt x="296" y="71"/>
                  </a:lnTo>
                  <a:lnTo>
                    <a:pt x="306" y="78"/>
                  </a:lnTo>
                  <a:lnTo>
                    <a:pt x="308" y="78"/>
                  </a:lnTo>
                  <a:lnTo>
                    <a:pt x="310" y="78"/>
                  </a:lnTo>
                  <a:lnTo>
                    <a:pt x="313" y="78"/>
                  </a:lnTo>
                  <a:lnTo>
                    <a:pt x="322" y="78"/>
                  </a:lnTo>
                  <a:lnTo>
                    <a:pt x="327" y="78"/>
                  </a:lnTo>
                  <a:lnTo>
                    <a:pt x="329" y="80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46" y="73"/>
                  </a:lnTo>
                  <a:lnTo>
                    <a:pt x="353" y="71"/>
                  </a:lnTo>
                  <a:lnTo>
                    <a:pt x="355" y="68"/>
                  </a:lnTo>
                  <a:lnTo>
                    <a:pt x="358" y="64"/>
                  </a:lnTo>
                  <a:lnTo>
                    <a:pt x="360" y="59"/>
                  </a:lnTo>
                  <a:lnTo>
                    <a:pt x="362" y="54"/>
                  </a:lnTo>
                  <a:lnTo>
                    <a:pt x="362" y="49"/>
                  </a:lnTo>
                  <a:lnTo>
                    <a:pt x="365" y="45"/>
                  </a:lnTo>
                  <a:lnTo>
                    <a:pt x="372" y="40"/>
                  </a:lnTo>
                  <a:lnTo>
                    <a:pt x="377" y="38"/>
                  </a:lnTo>
                  <a:lnTo>
                    <a:pt x="384" y="33"/>
                  </a:lnTo>
                  <a:lnTo>
                    <a:pt x="386" y="31"/>
                  </a:lnTo>
                  <a:lnTo>
                    <a:pt x="388" y="28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6" y="12"/>
                  </a:lnTo>
                  <a:lnTo>
                    <a:pt x="386" y="9"/>
                  </a:lnTo>
                  <a:lnTo>
                    <a:pt x="388" y="7"/>
                  </a:lnTo>
                  <a:lnTo>
                    <a:pt x="398" y="0"/>
                  </a:lnTo>
                  <a:lnTo>
                    <a:pt x="414" y="28"/>
                  </a:lnTo>
                  <a:lnTo>
                    <a:pt x="419" y="35"/>
                  </a:lnTo>
                  <a:lnTo>
                    <a:pt x="422" y="38"/>
                  </a:lnTo>
                  <a:lnTo>
                    <a:pt x="424" y="45"/>
                  </a:lnTo>
                  <a:lnTo>
                    <a:pt x="424" y="49"/>
                  </a:lnTo>
                  <a:lnTo>
                    <a:pt x="422" y="52"/>
                  </a:lnTo>
                  <a:lnTo>
                    <a:pt x="422" y="59"/>
                  </a:lnTo>
                  <a:lnTo>
                    <a:pt x="422" y="61"/>
                  </a:lnTo>
                  <a:lnTo>
                    <a:pt x="422" y="64"/>
                  </a:lnTo>
                  <a:lnTo>
                    <a:pt x="422" y="66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24" y="73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5"/>
                  </a:lnTo>
                  <a:lnTo>
                    <a:pt x="431" y="87"/>
                  </a:lnTo>
                  <a:lnTo>
                    <a:pt x="426" y="94"/>
                  </a:lnTo>
                  <a:lnTo>
                    <a:pt x="424" y="97"/>
                  </a:lnTo>
                  <a:lnTo>
                    <a:pt x="424" y="99"/>
                  </a:lnTo>
                  <a:lnTo>
                    <a:pt x="424" y="102"/>
                  </a:lnTo>
                  <a:lnTo>
                    <a:pt x="426" y="104"/>
                  </a:lnTo>
                  <a:lnTo>
                    <a:pt x="429" y="106"/>
                  </a:lnTo>
                  <a:lnTo>
                    <a:pt x="431" y="109"/>
                  </a:lnTo>
                  <a:lnTo>
                    <a:pt x="436" y="116"/>
                  </a:lnTo>
                  <a:lnTo>
                    <a:pt x="438" y="120"/>
                  </a:lnTo>
                  <a:lnTo>
                    <a:pt x="440" y="125"/>
                  </a:lnTo>
                  <a:lnTo>
                    <a:pt x="457" y="135"/>
                  </a:lnTo>
                  <a:lnTo>
                    <a:pt x="459" y="137"/>
                  </a:lnTo>
                  <a:lnTo>
                    <a:pt x="462" y="142"/>
                  </a:lnTo>
                  <a:lnTo>
                    <a:pt x="462" y="146"/>
                  </a:lnTo>
                  <a:lnTo>
                    <a:pt x="464" y="151"/>
                  </a:lnTo>
                  <a:lnTo>
                    <a:pt x="467" y="154"/>
                  </a:lnTo>
                  <a:lnTo>
                    <a:pt x="471" y="156"/>
                  </a:lnTo>
                  <a:lnTo>
                    <a:pt x="474" y="158"/>
                  </a:lnTo>
                  <a:lnTo>
                    <a:pt x="476" y="163"/>
                  </a:lnTo>
                  <a:lnTo>
                    <a:pt x="478" y="165"/>
                  </a:lnTo>
                  <a:lnTo>
                    <a:pt x="478" y="170"/>
                  </a:lnTo>
                  <a:lnTo>
                    <a:pt x="478" y="173"/>
                  </a:lnTo>
                  <a:lnTo>
                    <a:pt x="478" y="175"/>
                  </a:lnTo>
                  <a:lnTo>
                    <a:pt x="478" y="182"/>
                  </a:lnTo>
                  <a:lnTo>
                    <a:pt x="478" y="184"/>
                  </a:lnTo>
                  <a:lnTo>
                    <a:pt x="478" y="184"/>
                  </a:lnTo>
                  <a:lnTo>
                    <a:pt x="483" y="191"/>
                  </a:lnTo>
                  <a:lnTo>
                    <a:pt x="485" y="194"/>
                  </a:lnTo>
                  <a:lnTo>
                    <a:pt x="490" y="199"/>
                  </a:lnTo>
                  <a:lnTo>
                    <a:pt x="504" y="206"/>
                  </a:lnTo>
                  <a:lnTo>
                    <a:pt x="511" y="208"/>
                  </a:lnTo>
                  <a:lnTo>
                    <a:pt x="521" y="206"/>
                  </a:lnTo>
                  <a:lnTo>
                    <a:pt x="523" y="208"/>
                  </a:lnTo>
                  <a:lnTo>
                    <a:pt x="523" y="218"/>
                  </a:lnTo>
                  <a:lnTo>
                    <a:pt x="526" y="220"/>
                  </a:lnTo>
                  <a:lnTo>
                    <a:pt x="528" y="225"/>
                  </a:lnTo>
                  <a:lnTo>
                    <a:pt x="530" y="227"/>
                  </a:lnTo>
                  <a:lnTo>
                    <a:pt x="533" y="229"/>
                  </a:lnTo>
                  <a:lnTo>
                    <a:pt x="535" y="234"/>
                  </a:lnTo>
                  <a:lnTo>
                    <a:pt x="537" y="244"/>
                  </a:lnTo>
                  <a:lnTo>
                    <a:pt x="540" y="248"/>
                  </a:lnTo>
                  <a:lnTo>
                    <a:pt x="542" y="253"/>
                  </a:lnTo>
                  <a:lnTo>
                    <a:pt x="547" y="255"/>
                  </a:lnTo>
                  <a:lnTo>
                    <a:pt x="547" y="258"/>
                  </a:lnTo>
                  <a:lnTo>
                    <a:pt x="547" y="260"/>
                  </a:lnTo>
                  <a:lnTo>
                    <a:pt x="545" y="267"/>
                  </a:lnTo>
                  <a:lnTo>
                    <a:pt x="542" y="270"/>
                  </a:lnTo>
                  <a:lnTo>
                    <a:pt x="540" y="272"/>
                  </a:lnTo>
                  <a:lnTo>
                    <a:pt x="540" y="274"/>
                  </a:lnTo>
                  <a:lnTo>
                    <a:pt x="540" y="277"/>
                  </a:lnTo>
                  <a:lnTo>
                    <a:pt x="545" y="279"/>
                  </a:lnTo>
                  <a:lnTo>
                    <a:pt x="587" y="267"/>
                  </a:lnTo>
                  <a:lnTo>
                    <a:pt x="597" y="262"/>
                  </a:lnTo>
                  <a:lnTo>
                    <a:pt x="599" y="260"/>
                  </a:lnTo>
                  <a:lnTo>
                    <a:pt x="599" y="258"/>
                  </a:lnTo>
                  <a:lnTo>
                    <a:pt x="601" y="253"/>
                  </a:lnTo>
                  <a:lnTo>
                    <a:pt x="604" y="251"/>
                  </a:lnTo>
                  <a:lnTo>
                    <a:pt x="606" y="251"/>
                  </a:lnTo>
                  <a:lnTo>
                    <a:pt x="611" y="253"/>
                  </a:lnTo>
                  <a:lnTo>
                    <a:pt x="613" y="255"/>
                  </a:lnTo>
                  <a:lnTo>
                    <a:pt x="616" y="258"/>
                  </a:lnTo>
                  <a:lnTo>
                    <a:pt x="616" y="260"/>
                  </a:lnTo>
                  <a:lnTo>
                    <a:pt x="618" y="262"/>
                  </a:lnTo>
                  <a:lnTo>
                    <a:pt x="620" y="265"/>
                  </a:lnTo>
                  <a:lnTo>
                    <a:pt x="627" y="262"/>
                  </a:lnTo>
                  <a:lnTo>
                    <a:pt x="632" y="260"/>
                  </a:lnTo>
                  <a:lnTo>
                    <a:pt x="632" y="255"/>
                  </a:lnTo>
                  <a:lnTo>
                    <a:pt x="634" y="255"/>
                  </a:lnTo>
                  <a:lnTo>
                    <a:pt x="637" y="255"/>
                  </a:lnTo>
                  <a:lnTo>
                    <a:pt x="651" y="262"/>
                  </a:lnTo>
                  <a:lnTo>
                    <a:pt x="661" y="260"/>
                  </a:lnTo>
                  <a:lnTo>
                    <a:pt x="665" y="265"/>
                  </a:lnTo>
                  <a:lnTo>
                    <a:pt x="668" y="270"/>
                  </a:lnTo>
                  <a:lnTo>
                    <a:pt x="672" y="284"/>
                  </a:lnTo>
                  <a:lnTo>
                    <a:pt x="672" y="286"/>
                  </a:lnTo>
                  <a:lnTo>
                    <a:pt x="672" y="286"/>
                  </a:lnTo>
                  <a:lnTo>
                    <a:pt x="689" y="298"/>
                  </a:lnTo>
                  <a:lnTo>
                    <a:pt x="694" y="300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6" y="310"/>
                  </a:lnTo>
                  <a:lnTo>
                    <a:pt x="691" y="315"/>
                  </a:lnTo>
                  <a:lnTo>
                    <a:pt x="691" y="317"/>
                  </a:lnTo>
                  <a:lnTo>
                    <a:pt x="691" y="317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4" y="326"/>
                  </a:lnTo>
                  <a:lnTo>
                    <a:pt x="691" y="326"/>
                  </a:lnTo>
                  <a:lnTo>
                    <a:pt x="684" y="326"/>
                  </a:lnTo>
                  <a:lnTo>
                    <a:pt x="682" y="326"/>
                  </a:lnTo>
                  <a:lnTo>
                    <a:pt x="679" y="329"/>
                  </a:lnTo>
                  <a:lnTo>
                    <a:pt x="679" y="331"/>
                  </a:lnTo>
                  <a:lnTo>
                    <a:pt x="677" y="333"/>
                  </a:lnTo>
                  <a:lnTo>
                    <a:pt x="679" y="336"/>
                  </a:lnTo>
                  <a:lnTo>
                    <a:pt x="679" y="338"/>
                  </a:lnTo>
                  <a:lnTo>
                    <a:pt x="684" y="341"/>
                  </a:lnTo>
                  <a:lnTo>
                    <a:pt x="687" y="341"/>
                  </a:lnTo>
                  <a:lnTo>
                    <a:pt x="691" y="341"/>
                  </a:lnTo>
                  <a:lnTo>
                    <a:pt x="701" y="338"/>
                  </a:lnTo>
                  <a:lnTo>
                    <a:pt x="705" y="336"/>
                  </a:lnTo>
                  <a:lnTo>
                    <a:pt x="746" y="338"/>
                  </a:lnTo>
                  <a:lnTo>
                    <a:pt x="750" y="338"/>
                  </a:lnTo>
                  <a:lnTo>
                    <a:pt x="755" y="333"/>
                  </a:lnTo>
                  <a:lnTo>
                    <a:pt x="758" y="331"/>
                  </a:lnTo>
                  <a:lnTo>
                    <a:pt x="760" y="326"/>
                  </a:lnTo>
                  <a:lnTo>
                    <a:pt x="762" y="324"/>
                  </a:lnTo>
                  <a:lnTo>
                    <a:pt x="767" y="322"/>
                  </a:lnTo>
                  <a:lnTo>
                    <a:pt x="774" y="322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6" y="333"/>
                  </a:lnTo>
                  <a:lnTo>
                    <a:pt x="781" y="333"/>
                  </a:lnTo>
                  <a:lnTo>
                    <a:pt x="786" y="333"/>
                  </a:lnTo>
                  <a:lnTo>
                    <a:pt x="814" y="322"/>
                  </a:lnTo>
                  <a:lnTo>
                    <a:pt x="817" y="322"/>
                  </a:lnTo>
                  <a:lnTo>
                    <a:pt x="821" y="322"/>
                  </a:lnTo>
                  <a:lnTo>
                    <a:pt x="833" y="326"/>
                  </a:lnTo>
                  <a:lnTo>
                    <a:pt x="838" y="326"/>
                  </a:lnTo>
                  <a:lnTo>
                    <a:pt x="840" y="329"/>
                  </a:lnTo>
                  <a:lnTo>
                    <a:pt x="843" y="331"/>
                  </a:lnTo>
                  <a:lnTo>
                    <a:pt x="843" y="333"/>
                  </a:lnTo>
                  <a:lnTo>
                    <a:pt x="850" y="355"/>
                  </a:lnTo>
                  <a:lnTo>
                    <a:pt x="852" y="360"/>
                  </a:lnTo>
                  <a:lnTo>
                    <a:pt x="855" y="362"/>
                  </a:lnTo>
                  <a:lnTo>
                    <a:pt x="864" y="369"/>
                  </a:lnTo>
                  <a:lnTo>
                    <a:pt x="866" y="374"/>
                  </a:lnTo>
                  <a:lnTo>
                    <a:pt x="869" y="376"/>
                  </a:lnTo>
                  <a:lnTo>
                    <a:pt x="869" y="378"/>
                  </a:lnTo>
                  <a:lnTo>
                    <a:pt x="871" y="386"/>
                  </a:lnTo>
                  <a:lnTo>
                    <a:pt x="869" y="390"/>
                  </a:lnTo>
                  <a:lnTo>
                    <a:pt x="864" y="404"/>
                  </a:lnTo>
                  <a:lnTo>
                    <a:pt x="862" y="409"/>
                  </a:lnTo>
                  <a:lnTo>
                    <a:pt x="859" y="412"/>
                  </a:lnTo>
                  <a:lnTo>
                    <a:pt x="855" y="414"/>
                  </a:lnTo>
                  <a:lnTo>
                    <a:pt x="852" y="416"/>
                  </a:lnTo>
                  <a:lnTo>
                    <a:pt x="847" y="423"/>
                  </a:lnTo>
                  <a:lnTo>
                    <a:pt x="845" y="426"/>
                  </a:lnTo>
                  <a:lnTo>
                    <a:pt x="843" y="426"/>
                  </a:lnTo>
                  <a:lnTo>
                    <a:pt x="838" y="426"/>
                  </a:lnTo>
                  <a:lnTo>
                    <a:pt x="838" y="428"/>
                  </a:lnTo>
                  <a:lnTo>
                    <a:pt x="836" y="431"/>
                  </a:lnTo>
                  <a:lnTo>
                    <a:pt x="838" y="440"/>
                  </a:lnTo>
                  <a:lnTo>
                    <a:pt x="840" y="445"/>
                  </a:lnTo>
                  <a:lnTo>
                    <a:pt x="843" y="449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40" y="459"/>
                  </a:lnTo>
                  <a:lnTo>
                    <a:pt x="840" y="461"/>
                  </a:lnTo>
                  <a:lnTo>
                    <a:pt x="840" y="464"/>
                  </a:lnTo>
                  <a:lnTo>
                    <a:pt x="840" y="466"/>
                  </a:lnTo>
                  <a:lnTo>
                    <a:pt x="840" y="468"/>
                  </a:lnTo>
                  <a:lnTo>
                    <a:pt x="840" y="473"/>
                  </a:lnTo>
                  <a:lnTo>
                    <a:pt x="838" y="475"/>
                  </a:lnTo>
                  <a:lnTo>
                    <a:pt x="836" y="478"/>
                  </a:lnTo>
                  <a:lnTo>
                    <a:pt x="826" y="483"/>
                  </a:lnTo>
                  <a:lnTo>
                    <a:pt x="817" y="490"/>
                  </a:lnTo>
                  <a:lnTo>
                    <a:pt x="814" y="490"/>
                  </a:lnTo>
                  <a:lnTo>
                    <a:pt x="812" y="490"/>
                  </a:lnTo>
                  <a:lnTo>
                    <a:pt x="807" y="490"/>
                  </a:lnTo>
                  <a:lnTo>
                    <a:pt x="800" y="490"/>
                  </a:lnTo>
                  <a:lnTo>
                    <a:pt x="798" y="492"/>
                  </a:lnTo>
                  <a:lnTo>
                    <a:pt x="795" y="494"/>
                  </a:lnTo>
                  <a:lnTo>
                    <a:pt x="795" y="497"/>
                  </a:lnTo>
                  <a:lnTo>
                    <a:pt x="793" y="497"/>
                  </a:lnTo>
                  <a:lnTo>
                    <a:pt x="793" y="502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5" y="511"/>
                  </a:lnTo>
                  <a:lnTo>
                    <a:pt x="798" y="513"/>
                  </a:lnTo>
                  <a:lnTo>
                    <a:pt x="800" y="513"/>
                  </a:lnTo>
                  <a:lnTo>
                    <a:pt x="805" y="513"/>
                  </a:lnTo>
                  <a:lnTo>
                    <a:pt x="807" y="516"/>
                  </a:lnTo>
                  <a:lnTo>
                    <a:pt x="814" y="523"/>
                  </a:lnTo>
                  <a:lnTo>
                    <a:pt x="819" y="525"/>
                  </a:lnTo>
                  <a:lnTo>
                    <a:pt x="821" y="535"/>
                  </a:lnTo>
                  <a:lnTo>
                    <a:pt x="824" y="539"/>
                  </a:lnTo>
                  <a:lnTo>
                    <a:pt x="824" y="542"/>
                  </a:lnTo>
                  <a:lnTo>
                    <a:pt x="821" y="546"/>
                  </a:lnTo>
                  <a:lnTo>
                    <a:pt x="821" y="551"/>
                  </a:lnTo>
                  <a:lnTo>
                    <a:pt x="824" y="556"/>
                  </a:lnTo>
                  <a:lnTo>
                    <a:pt x="833" y="565"/>
                  </a:lnTo>
                  <a:lnTo>
                    <a:pt x="836" y="573"/>
                  </a:lnTo>
                  <a:lnTo>
                    <a:pt x="829" y="575"/>
                  </a:lnTo>
                  <a:lnTo>
                    <a:pt x="819" y="575"/>
                  </a:lnTo>
                  <a:lnTo>
                    <a:pt x="817" y="577"/>
                  </a:lnTo>
                  <a:lnTo>
                    <a:pt x="805" y="584"/>
                  </a:lnTo>
                  <a:lnTo>
                    <a:pt x="805" y="584"/>
                  </a:lnTo>
                  <a:lnTo>
                    <a:pt x="802" y="587"/>
                  </a:lnTo>
                  <a:lnTo>
                    <a:pt x="812" y="596"/>
                  </a:lnTo>
                  <a:lnTo>
                    <a:pt x="814" y="603"/>
                  </a:lnTo>
                  <a:lnTo>
                    <a:pt x="817" y="610"/>
                  </a:lnTo>
                  <a:lnTo>
                    <a:pt x="819" y="613"/>
                  </a:lnTo>
                  <a:lnTo>
                    <a:pt x="824" y="620"/>
                  </a:lnTo>
                  <a:lnTo>
                    <a:pt x="826" y="622"/>
                  </a:lnTo>
                  <a:lnTo>
                    <a:pt x="826" y="625"/>
                  </a:lnTo>
                  <a:lnTo>
                    <a:pt x="826" y="627"/>
                  </a:lnTo>
                  <a:lnTo>
                    <a:pt x="826" y="639"/>
                  </a:lnTo>
                  <a:lnTo>
                    <a:pt x="824" y="641"/>
                  </a:lnTo>
                  <a:lnTo>
                    <a:pt x="824" y="646"/>
                  </a:lnTo>
                  <a:lnTo>
                    <a:pt x="821" y="648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19" y="658"/>
                  </a:lnTo>
                  <a:lnTo>
                    <a:pt x="814" y="662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12" y="674"/>
                  </a:lnTo>
                  <a:lnTo>
                    <a:pt x="814" y="677"/>
                  </a:lnTo>
                  <a:lnTo>
                    <a:pt x="817" y="679"/>
                  </a:lnTo>
                  <a:lnTo>
                    <a:pt x="817" y="681"/>
                  </a:lnTo>
                  <a:lnTo>
                    <a:pt x="819" y="681"/>
                  </a:lnTo>
                  <a:lnTo>
                    <a:pt x="819" y="681"/>
                  </a:lnTo>
                  <a:lnTo>
                    <a:pt x="824" y="684"/>
                  </a:lnTo>
                  <a:lnTo>
                    <a:pt x="824" y="684"/>
                  </a:lnTo>
                  <a:lnTo>
                    <a:pt x="826" y="686"/>
                  </a:lnTo>
                  <a:lnTo>
                    <a:pt x="833" y="696"/>
                  </a:lnTo>
                  <a:lnTo>
                    <a:pt x="836" y="696"/>
                  </a:lnTo>
                  <a:lnTo>
                    <a:pt x="840" y="700"/>
                  </a:lnTo>
                  <a:lnTo>
                    <a:pt x="840" y="700"/>
                  </a:lnTo>
                  <a:lnTo>
                    <a:pt x="843" y="703"/>
                  </a:lnTo>
                  <a:lnTo>
                    <a:pt x="845" y="707"/>
                  </a:lnTo>
                  <a:lnTo>
                    <a:pt x="847" y="722"/>
                  </a:lnTo>
                  <a:lnTo>
                    <a:pt x="847" y="724"/>
                  </a:lnTo>
                  <a:lnTo>
                    <a:pt x="850" y="729"/>
                  </a:lnTo>
                  <a:lnTo>
                    <a:pt x="855" y="741"/>
                  </a:lnTo>
                  <a:lnTo>
                    <a:pt x="859" y="752"/>
                  </a:lnTo>
                  <a:lnTo>
                    <a:pt x="859" y="755"/>
                  </a:lnTo>
                  <a:lnTo>
                    <a:pt x="862" y="762"/>
                  </a:lnTo>
                  <a:lnTo>
                    <a:pt x="862" y="764"/>
                  </a:lnTo>
                  <a:lnTo>
                    <a:pt x="862" y="769"/>
                  </a:lnTo>
                  <a:lnTo>
                    <a:pt x="862" y="776"/>
                  </a:lnTo>
                  <a:lnTo>
                    <a:pt x="862" y="778"/>
                  </a:lnTo>
                  <a:lnTo>
                    <a:pt x="862" y="781"/>
                  </a:lnTo>
                  <a:lnTo>
                    <a:pt x="864" y="786"/>
                  </a:lnTo>
                  <a:lnTo>
                    <a:pt x="864" y="786"/>
                  </a:lnTo>
                  <a:lnTo>
                    <a:pt x="871" y="790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3" y="795"/>
                  </a:lnTo>
                  <a:lnTo>
                    <a:pt x="873" y="802"/>
                  </a:lnTo>
                  <a:lnTo>
                    <a:pt x="873" y="814"/>
                  </a:lnTo>
                  <a:lnTo>
                    <a:pt x="876" y="819"/>
                  </a:lnTo>
                  <a:lnTo>
                    <a:pt x="876" y="821"/>
                  </a:lnTo>
                  <a:lnTo>
                    <a:pt x="876" y="826"/>
                  </a:lnTo>
                  <a:lnTo>
                    <a:pt x="876" y="828"/>
                  </a:lnTo>
                  <a:lnTo>
                    <a:pt x="873" y="840"/>
                  </a:lnTo>
                  <a:lnTo>
                    <a:pt x="871" y="847"/>
                  </a:lnTo>
                  <a:lnTo>
                    <a:pt x="871" y="849"/>
                  </a:lnTo>
                  <a:lnTo>
                    <a:pt x="871" y="852"/>
                  </a:lnTo>
                  <a:lnTo>
                    <a:pt x="871" y="854"/>
                  </a:lnTo>
                  <a:lnTo>
                    <a:pt x="873" y="857"/>
                  </a:lnTo>
                  <a:lnTo>
                    <a:pt x="876" y="864"/>
                  </a:lnTo>
                  <a:lnTo>
                    <a:pt x="876" y="864"/>
                  </a:lnTo>
                  <a:lnTo>
                    <a:pt x="876" y="866"/>
                  </a:lnTo>
                  <a:lnTo>
                    <a:pt x="878" y="868"/>
                  </a:lnTo>
                  <a:lnTo>
                    <a:pt x="876" y="873"/>
                  </a:lnTo>
                  <a:lnTo>
                    <a:pt x="876" y="875"/>
                  </a:lnTo>
                  <a:lnTo>
                    <a:pt x="869" y="890"/>
                  </a:lnTo>
                  <a:lnTo>
                    <a:pt x="866" y="892"/>
                  </a:lnTo>
                  <a:lnTo>
                    <a:pt x="866" y="894"/>
                  </a:lnTo>
                  <a:lnTo>
                    <a:pt x="866" y="904"/>
                  </a:lnTo>
                  <a:lnTo>
                    <a:pt x="857" y="904"/>
                  </a:lnTo>
                  <a:lnTo>
                    <a:pt x="850" y="904"/>
                  </a:lnTo>
                  <a:lnTo>
                    <a:pt x="838" y="909"/>
                  </a:lnTo>
                  <a:lnTo>
                    <a:pt x="819" y="920"/>
                  </a:lnTo>
                  <a:lnTo>
                    <a:pt x="817" y="923"/>
                  </a:lnTo>
                  <a:lnTo>
                    <a:pt x="814" y="928"/>
                  </a:lnTo>
                  <a:lnTo>
                    <a:pt x="814" y="930"/>
                  </a:lnTo>
                  <a:lnTo>
                    <a:pt x="812" y="932"/>
                  </a:lnTo>
                  <a:lnTo>
                    <a:pt x="807" y="932"/>
                  </a:lnTo>
                  <a:lnTo>
                    <a:pt x="805" y="932"/>
                  </a:lnTo>
                  <a:lnTo>
                    <a:pt x="800" y="932"/>
                  </a:lnTo>
                  <a:lnTo>
                    <a:pt x="798" y="932"/>
                  </a:lnTo>
                  <a:lnTo>
                    <a:pt x="795" y="939"/>
                  </a:lnTo>
                  <a:lnTo>
                    <a:pt x="793" y="939"/>
                  </a:lnTo>
                  <a:lnTo>
                    <a:pt x="781" y="935"/>
                  </a:lnTo>
                  <a:lnTo>
                    <a:pt x="781" y="932"/>
                  </a:lnTo>
                  <a:lnTo>
                    <a:pt x="779" y="932"/>
                  </a:lnTo>
                  <a:lnTo>
                    <a:pt x="776" y="930"/>
                  </a:lnTo>
                  <a:lnTo>
                    <a:pt x="774" y="932"/>
                  </a:lnTo>
                  <a:lnTo>
                    <a:pt x="772" y="937"/>
                  </a:lnTo>
                  <a:lnTo>
                    <a:pt x="762" y="946"/>
                  </a:lnTo>
                  <a:lnTo>
                    <a:pt x="758" y="951"/>
                  </a:lnTo>
                  <a:lnTo>
                    <a:pt x="750" y="951"/>
                  </a:lnTo>
                  <a:lnTo>
                    <a:pt x="748" y="951"/>
                  </a:lnTo>
                  <a:lnTo>
                    <a:pt x="748" y="954"/>
                  </a:lnTo>
                  <a:lnTo>
                    <a:pt x="750" y="961"/>
                  </a:lnTo>
                  <a:lnTo>
                    <a:pt x="748" y="963"/>
                  </a:lnTo>
                  <a:lnTo>
                    <a:pt x="746" y="963"/>
                  </a:lnTo>
                  <a:lnTo>
                    <a:pt x="739" y="963"/>
                  </a:lnTo>
                  <a:lnTo>
                    <a:pt x="736" y="963"/>
                  </a:lnTo>
                  <a:lnTo>
                    <a:pt x="736" y="965"/>
                  </a:lnTo>
                  <a:lnTo>
                    <a:pt x="736" y="968"/>
                  </a:lnTo>
                  <a:lnTo>
                    <a:pt x="736" y="970"/>
                  </a:lnTo>
                  <a:lnTo>
                    <a:pt x="741" y="975"/>
                  </a:lnTo>
                  <a:lnTo>
                    <a:pt x="741" y="977"/>
                  </a:lnTo>
                  <a:lnTo>
                    <a:pt x="741" y="980"/>
                  </a:lnTo>
                  <a:lnTo>
                    <a:pt x="739" y="982"/>
                  </a:lnTo>
                  <a:lnTo>
                    <a:pt x="739" y="987"/>
                  </a:lnTo>
                  <a:lnTo>
                    <a:pt x="739" y="989"/>
                  </a:lnTo>
                  <a:lnTo>
                    <a:pt x="741" y="991"/>
                  </a:lnTo>
                  <a:lnTo>
                    <a:pt x="746" y="996"/>
                  </a:lnTo>
                  <a:lnTo>
                    <a:pt x="746" y="999"/>
                  </a:lnTo>
                  <a:lnTo>
                    <a:pt x="748" y="1001"/>
                  </a:lnTo>
                  <a:lnTo>
                    <a:pt x="748" y="1003"/>
                  </a:lnTo>
                  <a:lnTo>
                    <a:pt x="748" y="1006"/>
                  </a:lnTo>
                  <a:lnTo>
                    <a:pt x="748" y="1008"/>
                  </a:lnTo>
                  <a:lnTo>
                    <a:pt x="748" y="1010"/>
                  </a:lnTo>
                  <a:lnTo>
                    <a:pt x="748" y="1010"/>
                  </a:lnTo>
                  <a:lnTo>
                    <a:pt x="724" y="1020"/>
                  </a:lnTo>
                  <a:lnTo>
                    <a:pt x="710" y="1020"/>
                  </a:lnTo>
                  <a:lnTo>
                    <a:pt x="701" y="1022"/>
                  </a:lnTo>
                  <a:lnTo>
                    <a:pt x="698" y="1022"/>
                  </a:lnTo>
                  <a:lnTo>
                    <a:pt x="696" y="1022"/>
                  </a:lnTo>
                  <a:lnTo>
                    <a:pt x="691" y="1022"/>
                  </a:lnTo>
                  <a:lnTo>
                    <a:pt x="684" y="1025"/>
                  </a:lnTo>
                  <a:lnTo>
                    <a:pt x="668" y="1034"/>
                  </a:lnTo>
                  <a:lnTo>
                    <a:pt x="663" y="1041"/>
                  </a:lnTo>
                  <a:lnTo>
                    <a:pt x="661" y="1044"/>
                  </a:lnTo>
                  <a:lnTo>
                    <a:pt x="658" y="1046"/>
                  </a:lnTo>
                  <a:lnTo>
                    <a:pt x="656" y="1046"/>
                  </a:lnTo>
                  <a:lnTo>
                    <a:pt x="653" y="1048"/>
                  </a:lnTo>
                  <a:lnTo>
                    <a:pt x="653" y="1051"/>
                  </a:lnTo>
                  <a:lnTo>
                    <a:pt x="651" y="1055"/>
                  </a:lnTo>
                  <a:lnTo>
                    <a:pt x="644" y="1070"/>
                  </a:lnTo>
                  <a:lnTo>
                    <a:pt x="616" y="1067"/>
                  </a:lnTo>
                  <a:lnTo>
                    <a:pt x="599" y="1072"/>
                  </a:lnTo>
                  <a:lnTo>
                    <a:pt x="590" y="1067"/>
                  </a:lnTo>
                  <a:lnTo>
                    <a:pt x="573" y="1070"/>
                  </a:lnTo>
                  <a:lnTo>
                    <a:pt x="571" y="1067"/>
                  </a:lnTo>
                  <a:lnTo>
                    <a:pt x="564" y="1065"/>
                  </a:lnTo>
                  <a:lnTo>
                    <a:pt x="561" y="1065"/>
                  </a:lnTo>
                  <a:lnTo>
                    <a:pt x="533" y="1065"/>
                  </a:lnTo>
                  <a:lnTo>
                    <a:pt x="530" y="1065"/>
                  </a:lnTo>
                  <a:lnTo>
                    <a:pt x="528" y="1065"/>
                  </a:lnTo>
                  <a:lnTo>
                    <a:pt x="521" y="1070"/>
                  </a:lnTo>
                  <a:lnTo>
                    <a:pt x="519" y="1072"/>
                  </a:lnTo>
                  <a:lnTo>
                    <a:pt x="516" y="1072"/>
                  </a:lnTo>
                  <a:lnTo>
                    <a:pt x="514" y="1070"/>
                  </a:lnTo>
                  <a:lnTo>
                    <a:pt x="507" y="1060"/>
                  </a:lnTo>
                  <a:lnTo>
                    <a:pt x="504" y="1060"/>
                  </a:lnTo>
                  <a:lnTo>
                    <a:pt x="502" y="1060"/>
                  </a:lnTo>
                  <a:lnTo>
                    <a:pt x="500" y="1060"/>
                  </a:lnTo>
                  <a:lnTo>
                    <a:pt x="497" y="1062"/>
                  </a:lnTo>
                  <a:lnTo>
                    <a:pt x="495" y="1067"/>
                  </a:lnTo>
                  <a:lnTo>
                    <a:pt x="495" y="1070"/>
                  </a:lnTo>
                  <a:lnTo>
                    <a:pt x="497" y="1072"/>
                  </a:lnTo>
                  <a:lnTo>
                    <a:pt x="497" y="1074"/>
                  </a:lnTo>
                  <a:lnTo>
                    <a:pt x="495" y="1077"/>
                  </a:lnTo>
                  <a:lnTo>
                    <a:pt x="495" y="1079"/>
                  </a:lnTo>
                  <a:lnTo>
                    <a:pt x="493" y="1081"/>
                  </a:lnTo>
                  <a:lnTo>
                    <a:pt x="488" y="1084"/>
                  </a:lnTo>
                  <a:lnTo>
                    <a:pt x="476" y="1081"/>
                  </a:lnTo>
                  <a:lnTo>
                    <a:pt x="474" y="1081"/>
                  </a:lnTo>
                  <a:lnTo>
                    <a:pt x="469" y="1084"/>
                  </a:lnTo>
                  <a:lnTo>
                    <a:pt x="467" y="1086"/>
                  </a:lnTo>
                  <a:lnTo>
                    <a:pt x="464" y="1089"/>
                  </a:lnTo>
                  <a:lnTo>
                    <a:pt x="459" y="1091"/>
                  </a:lnTo>
                  <a:lnTo>
                    <a:pt x="455" y="1089"/>
                  </a:lnTo>
                  <a:lnTo>
                    <a:pt x="452" y="1086"/>
                  </a:lnTo>
                  <a:lnTo>
                    <a:pt x="452" y="1084"/>
                  </a:lnTo>
                  <a:lnTo>
                    <a:pt x="452" y="1081"/>
                  </a:lnTo>
                  <a:lnTo>
                    <a:pt x="450" y="1079"/>
                  </a:lnTo>
                  <a:lnTo>
                    <a:pt x="448" y="1079"/>
                  </a:lnTo>
                  <a:lnTo>
                    <a:pt x="440" y="1079"/>
                  </a:lnTo>
                  <a:lnTo>
                    <a:pt x="436" y="1079"/>
                  </a:lnTo>
                  <a:lnTo>
                    <a:pt x="433" y="1077"/>
                  </a:lnTo>
                  <a:lnTo>
                    <a:pt x="429" y="1077"/>
                  </a:lnTo>
                  <a:lnTo>
                    <a:pt x="426" y="1077"/>
                  </a:lnTo>
                  <a:lnTo>
                    <a:pt x="407" y="1098"/>
                  </a:lnTo>
                  <a:lnTo>
                    <a:pt x="398" y="1105"/>
                  </a:lnTo>
                  <a:lnTo>
                    <a:pt x="384" y="1096"/>
                  </a:lnTo>
                  <a:lnTo>
                    <a:pt x="381" y="1093"/>
                  </a:lnTo>
                  <a:lnTo>
                    <a:pt x="381" y="1091"/>
                  </a:lnTo>
                  <a:lnTo>
                    <a:pt x="379" y="1089"/>
                  </a:lnTo>
                  <a:lnTo>
                    <a:pt x="377" y="1086"/>
                  </a:lnTo>
                  <a:lnTo>
                    <a:pt x="374" y="1086"/>
                  </a:lnTo>
                  <a:lnTo>
                    <a:pt x="370" y="1086"/>
                  </a:lnTo>
                  <a:lnTo>
                    <a:pt x="367" y="1091"/>
                  </a:lnTo>
                  <a:lnTo>
                    <a:pt x="367" y="1093"/>
                  </a:lnTo>
                  <a:lnTo>
                    <a:pt x="365" y="1096"/>
                  </a:lnTo>
                  <a:lnTo>
                    <a:pt x="360" y="1096"/>
                  </a:lnTo>
                  <a:lnTo>
                    <a:pt x="348" y="1098"/>
                  </a:lnTo>
                  <a:lnTo>
                    <a:pt x="343" y="1098"/>
                  </a:lnTo>
                  <a:lnTo>
                    <a:pt x="341" y="1098"/>
                  </a:lnTo>
                  <a:lnTo>
                    <a:pt x="336" y="10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3E8FEF44-51F4-9C9F-3ED0-CAE6155C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038225"/>
              <a:ext cx="758825" cy="950913"/>
            </a:xfrm>
            <a:custGeom>
              <a:avLst/>
              <a:gdLst>
                <a:gd name="T0" fmla="*/ 95 w 478"/>
                <a:gd name="T1" fmla="*/ 265 h 599"/>
                <a:gd name="T2" fmla="*/ 74 w 478"/>
                <a:gd name="T3" fmla="*/ 263 h 599"/>
                <a:gd name="T4" fmla="*/ 15 w 478"/>
                <a:gd name="T5" fmla="*/ 251 h 599"/>
                <a:gd name="T6" fmla="*/ 0 w 478"/>
                <a:gd name="T7" fmla="*/ 235 h 599"/>
                <a:gd name="T8" fmla="*/ 31 w 478"/>
                <a:gd name="T9" fmla="*/ 159 h 599"/>
                <a:gd name="T10" fmla="*/ 90 w 478"/>
                <a:gd name="T11" fmla="*/ 123 h 599"/>
                <a:gd name="T12" fmla="*/ 190 w 478"/>
                <a:gd name="T13" fmla="*/ 83 h 599"/>
                <a:gd name="T14" fmla="*/ 358 w 478"/>
                <a:gd name="T15" fmla="*/ 0 h 599"/>
                <a:gd name="T16" fmla="*/ 455 w 478"/>
                <a:gd name="T17" fmla="*/ 104 h 599"/>
                <a:gd name="T18" fmla="*/ 462 w 478"/>
                <a:gd name="T19" fmla="*/ 128 h 599"/>
                <a:gd name="T20" fmla="*/ 445 w 478"/>
                <a:gd name="T21" fmla="*/ 159 h 599"/>
                <a:gd name="T22" fmla="*/ 457 w 478"/>
                <a:gd name="T23" fmla="*/ 156 h 599"/>
                <a:gd name="T24" fmla="*/ 448 w 478"/>
                <a:gd name="T25" fmla="*/ 175 h 599"/>
                <a:gd name="T26" fmla="*/ 448 w 478"/>
                <a:gd name="T27" fmla="*/ 194 h 599"/>
                <a:gd name="T28" fmla="*/ 455 w 478"/>
                <a:gd name="T29" fmla="*/ 235 h 599"/>
                <a:gd name="T30" fmla="*/ 467 w 478"/>
                <a:gd name="T31" fmla="*/ 235 h 599"/>
                <a:gd name="T32" fmla="*/ 467 w 478"/>
                <a:gd name="T33" fmla="*/ 251 h 599"/>
                <a:gd name="T34" fmla="*/ 462 w 478"/>
                <a:gd name="T35" fmla="*/ 261 h 599"/>
                <a:gd name="T36" fmla="*/ 476 w 478"/>
                <a:gd name="T37" fmla="*/ 339 h 599"/>
                <a:gd name="T38" fmla="*/ 474 w 478"/>
                <a:gd name="T39" fmla="*/ 348 h 599"/>
                <a:gd name="T40" fmla="*/ 464 w 478"/>
                <a:gd name="T41" fmla="*/ 339 h 599"/>
                <a:gd name="T42" fmla="*/ 452 w 478"/>
                <a:gd name="T43" fmla="*/ 346 h 599"/>
                <a:gd name="T44" fmla="*/ 422 w 478"/>
                <a:gd name="T45" fmla="*/ 424 h 599"/>
                <a:gd name="T46" fmla="*/ 388 w 478"/>
                <a:gd name="T47" fmla="*/ 448 h 599"/>
                <a:gd name="T48" fmla="*/ 386 w 478"/>
                <a:gd name="T49" fmla="*/ 459 h 599"/>
                <a:gd name="T50" fmla="*/ 398 w 478"/>
                <a:gd name="T51" fmla="*/ 467 h 599"/>
                <a:gd name="T52" fmla="*/ 388 w 478"/>
                <a:gd name="T53" fmla="*/ 488 h 599"/>
                <a:gd name="T54" fmla="*/ 388 w 478"/>
                <a:gd name="T55" fmla="*/ 509 h 599"/>
                <a:gd name="T56" fmla="*/ 365 w 478"/>
                <a:gd name="T57" fmla="*/ 526 h 599"/>
                <a:gd name="T58" fmla="*/ 355 w 478"/>
                <a:gd name="T59" fmla="*/ 549 h 599"/>
                <a:gd name="T60" fmla="*/ 332 w 478"/>
                <a:gd name="T61" fmla="*/ 561 h 599"/>
                <a:gd name="T62" fmla="*/ 313 w 478"/>
                <a:gd name="T63" fmla="*/ 559 h 599"/>
                <a:gd name="T64" fmla="*/ 294 w 478"/>
                <a:gd name="T65" fmla="*/ 549 h 599"/>
                <a:gd name="T66" fmla="*/ 289 w 478"/>
                <a:gd name="T67" fmla="*/ 561 h 599"/>
                <a:gd name="T68" fmla="*/ 277 w 478"/>
                <a:gd name="T69" fmla="*/ 561 h 599"/>
                <a:gd name="T70" fmla="*/ 265 w 478"/>
                <a:gd name="T71" fmla="*/ 575 h 599"/>
                <a:gd name="T72" fmla="*/ 225 w 478"/>
                <a:gd name="T73" fmla="*/ 585 h 599"/>
                <a:gd name="T74" fmla="*/ 199 w 478"/>
                <a:gd name="T75" fmla="*/ 597 h 599"/>
                <a:gd name="T76" fmla="*/ 185 w 478"/>
                <a:gd name="T77" fmla="*/ 583 h 599"/>
                <a:gd name="T78" fmla="*/ 192 w 478"/>
                <a:gd name="T79" fmla="*/ 568 h 599"/>
                <a:gd name="T80" fmla="*/ 192 w 478"/>
                <a:gd name="T81" fmla="*/ 561 h 599"/>
                <a:gd name="T82" fmla="*/ 173 w 478"/>
                <a:gd name="T83" fmla="*/ 547 h 599"/>
                <a:gd name="T84" fmla="*/ 149 w 478"/>
                <a:gd name="T85" fmla="*/ 516 h 599"/>
                <a:gd name="T86" fmla="*/ 138 w 478"/>
                <a:gd name="T87" fmla="*/ 514 h 599"/>
                <a:gd name="T88" fmla="*/ 100 w 478"/>
                <a:gd name="T89" fmla="*/ 509 h 599"/>
                <a:gd name="T90" fmla="*/ 90 w 478"/>
                <a:gd name="T91" fmla="*/ 495 h 599"/>
                <a:gd name="T92" fmla="*/ 100 w 478"/>
                <a:gd name="T93" fmla="*/ 467 h 599"/>
                <a:gd name="T94" fmla="*/ 100 w 478"/>
                <a:gd name="T95" fmla="*/ 450 h 599"/>
                <a:gd name="T96" fmla="*/ 86 w 478"/>
                <a:gd name="T97" fmla="*/ 433 h 599"/>
                <a:gd name="T98" fmla="*/ 95 w 478"/>
                <a:gd name="T99" fmla="*/ 426 h 599"/>
                <a:gd name="T100" fmla="*/ 95 w 478"/>
                <a:gd name="T101" fmla="*/ 412 h 599"/>
                <a:gd name="T102" fmla="*/ 93 w 478"/>
                <a:gd name="T103" fmla="*/ 391 h 599"/>
                <a:gd name="T104" fmla="*/ 78 w 478"/>
                <a:gd name="T105" fmla="*/ 365 h 599"/>
                <a:gd name="T106" fmla="*/ 74 w 478"/>
                <a:gd name="T107" fmla="*/ 351 h 599"/>
                <a:gd name="T108" fmla="*/ 86 w 478"/>
                <a:gd name="T109" fmla="*/ 343 h 599"/>
                <a:gd name="T110" fmla="*/ 71 w 478"/>
                <a:gd name="T111" fmla="*/ 334 h 599"/>
                <a:gd name="T112" fmla="*/ 67 w 478"/>
                <a:gd name="T113" fmla="*/ 31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99">
                  <a:moveTo>
                    <a:pt x="64" y="291"/>
                  </a:moveTo>
                  <a:lnTo>
                    <a:pt x="64" y="291"/>
                  </a:lnTo>
                  <a:lnTo>
                    <a:pt x="62" y="275"/>
                  </a:lnTo>
                  <a:lnTo>
                    <a:pt x="60" y="272"/>
                  </a:lnTo>
                  <a:lnTo>
                    <a:pt x="95" y="265"/>
                  </a:lnTo>
                  <a:lnTo>
                    <a:pt x="107" y="258"/>
                  </a:lnTo>
                  <a:lnTo>
                    <a:pt x="112" y="254"/>
                  </a:lnTo>
                  <a:lnTo>
                    <a:pt x="116" y="246"/>
                  </a:lnTo>
                  <a:lnTo>
                    <a:pt x="97" y="261"/>
                  </a:lnTo>
                  <a:lnTo>
                    <a:pt x="74" y="263"/>
                  </a:lnTo>
                  <a:lnTo>
                    <a:pt x="52" y="261"/>
                  </a:lnTo>
                  <a:lnTo>
                    <a:pt x="31" y="254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5" y="251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5" y="242"/>
                  </a:lnTo>
                  <a:lnTo>
                    <a:pt x="3" y="239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3" y="227"/>
                  </a:lnTo>
                  <a:lnTo>
                    <a:pt x="17" y="201"/>
                  </a:lnTo>
                  <a:lnTo>
                    <a:pt x="26" y="164"/>
                  </a:lnTo>
                  <a:lnTo>
                    <a:pt x="31" y="159"/>
                  </a:lnTo>
                  <a:lnTo>
                    <a:pt x="45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88" y="128"/>
                  </a:lnTo>
                  <a:lnTo>
                    <a:pt x="90" y="123"/>
                  </a:lnTo>
                  <a:lnTo>
                    <a:pt x="123" y="102"/>
                  </a:lnTo>
                  <a:lnTo>
                    <a:pt x="133" y="100"/>
                  </a:lnTo>
                  <a:lnTo>
                    <a:pt x="145" y="93"/>
                  </a:lnTo>
                  <a:lnTo>
                    <a:pt x="166" y="83"/>
                  </a:lnTo>
                  <a:lnTo>
                    <a:pt x="190" y="83"/>
                  </a:lnTo>
                  <a:lnTo>
                    <a:pt x="303" y="45"/>
                  </a:lnTo>
                  <a:lnTo>
                    <a:pt x="308" y="41"/>
                  </a:lnTo>
                  <a:lnTo>
                    <a:pt x="315" y="38"/>
                  </a:lnTo>
                  <a:lnTo>
                    <a:pt x="327" y="26"/>
                  </a:lnTo>
                  <a:lnTo>
                    <a:pt x="358" y="0"/>
                  </a:lnTo>
                  <a:lnTo>
                    <a:pt x="396" y="29"/>
                  </a:lnTo>
                  <a:lnTo>
                    <a:pt x="443" y="74"/>
                  </a:lnTo>
                  <a:lnTo>
                    <a:pt x="448" y="81"/>
                  </a:lnTo>
                  <a:lnTo>
                    <a:pt x="452" y="97"/>
                  </a:lnTo>
                  <a:lnTo>
                    <a:pt x="455" y="104"/>
                  </a:lnTo>
                  <a:lnTo>
                    <a:pt x="459" y="114"/>
                  </a:lnTo>
                  <a:lnTo>
                    <a:pt x="462" y="119"/>
                  </a:lnTo>
                  <a:lnTo>
                    <a:pt x="464" y="121"/>
                  </a:lnTo>
                  <a:lnTo>
                    <a:pt x="464" y="126"/>
                  </a:lnTo>
                  <a:lnTo>
                    <a:pt x="462" y="128"/>
                  </a:lnTo>
                  <a:lnTo>
                    <a:pt x="457" y="133"/>
                  </a:lnTo>
                  <a:lnTo>
                    <a:pt x="455" y="135"/>
                  </a:lnTo>
                  <a:lnTo>
                    <a:pt x="445" y="152"/>
                  </a:lnTo>
                  <a:lnTo>
                    <a:pt x="443" y="156"/>
                  </a:lnTo>
                  <a:lnTo>
                    <a:pt x="445" y="159"/>
                  </a:lnTo>
                  <a:lnTo>
                    <a:pt x="448" y="159"/>
                  </a:lnTo>
                  <a:lnTo>
                    <a:pt x="450" y="159"/>
                  </a:lnTo>
                  <a:lnTo>
                    <a:pt x="452" y="159"/>
                  </a:lnTo>
                  <a:lnTo>
                    <a:pt x="455" y="156"/>
                  </a:lnTo>
                  <a:lnTo>
                    <a:pt x="457" y="156"/>
                  </a:lnTo>
                  <a:lnTo>
                    <a:pt x="459" y="161"/>
                  </a:lnTo>
                  <a:lnTo>
                    <a:pt x="459" y="164"/>
                  </a:lnTo>
                  <a:lnTo>
                    <a:pt x="455" y="171"/>
                  </a:lnTo>
                  <a:lnTo>
                    <a:pt x="452" y="173"/>
                  </a:lnTo>
                  <a:lnTo>
                    <a:pt x="448" y="175"/>
                  </a:lnTo>
                  <a:lnTo>
                    <a:pt x="445" y="178"/>
                  </a:lnTo>
                  <a:lnTo>
                    <a:pt x="445" y="180"/>
                  </a:lnTo>
                  <a:lnTo>
                    <a:pt x="448" y="183"/>
                  </a:lnTo>
                  <a:lnTo>
                    <a:pt x="448" y="185"/>
                  </a:lnTo>
                  <a:lnTo>
                    <a:pt x="448" y="194"/>
                  </a:lnTo>
                  <a:lnTo>
                    <a:pt x="450" y="206"/>
                  </a:lnTo>
                  <a:lnTo>
                    <a:pt x="452" y="211"/>
                  </a:lnTo>
                  <a:lnTo>
                    <a:pt x="452" y="216"/>
                  </a:lnTo>
                  <a:lnTo>
                    <a:pt x="455" y="230"/>
                  </a:lnTo>
                  <a:lnTo>
                    <a:pt x="455" y="235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62" y="237"/>
                  </a:lnTo>
                  <a:lnTo>
                    <a:pt x="464" y="237"/>
                  </a:lnTo>
                  <a:lnTo>
                    <a:pt x="467" y="235"/>
                  </a:lnTo>
                  <a:lnTo>
                    <a:pt x="469" y="237"/>
                  </a:lnTo>
                  <a:lnTo>
                    <a:pt x="471" y="239"/>
                  </a:lnTo>
                  <a:lnTo>
                    <a:pt x="471" y="244"/>
                  </a:lnTo>
                  <a:lnTo>
                    <a:pt x="469" y="249"/>
                  </a:lnTo>
                  <a:lnTo>
                    <a:pt x="467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4"/>
                  </a:lnTo>
                  <a:lnTo>
                    <a:pt x="462" y="256"/>
                  </a:lnTo>
                  <a:lnTo>
                    <a:pt x="462" y="261"/>
                  </a:lnTo>
                  <a:lnTo>
                    <a:pt x="457" y="268"/>
                  </a:lnTo>
                  <a:lnTo>
                    <a:pt x="457" y="272"/>
                  </a:lnTo>
                  <a:lnTo>
                    <a:pt x="459" y="289"/>
                  </a:lnTo>
                  <a:lnTo>
                    <a:pt x="467" y="320"/>
                  </a:lnTo>
                  <a:lnTo>
                    <a:pt x="476" y="339"/>
                  </a:lnTo>
                  <a:lnTo>
                    <a:pt x="478" y="346"/>
                  </a:lnTo>
                  <a:lnTo>
                    <a:pt x="476" y="346"/>
                  </a:lnTo>
                  <a:lnTo>
                    <a:pt x="476" y="346"/>
                  </a:lnTo>
                  <a:lnTo>
                    <a:pt x="476" y="348"/>
                  </a:lnTo>
                  <a:lnTo>
                    <a:pt x="474" y="348"/>
                  </a:lnTo>
                  <a:lnTo>
                    <a:pt x="471" y="348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7" y="341"/>
                  </a:lnTo>
                  <a:lnTo>
                    <a:pt x="464" y="339"/>
                  </a:lnTo>
                  <a:lnTo>
                    <a:pt x="462" y="339"/>
                  </a:lnTo>
                  <a:lnTo>
                    <a:pt x="457" y="339"/>
                  </a:lnTo>
                  <a:lnTo>
                    <a:pt x="455" y="339"/>
                  </a:lnTo>
                  <a:lnTo>
                    <a:pt x="452" y="346"/>
                  </a:lnTo>
                  <a:lnTo>
                    <a:pt x="452" y="346"/>
                  </a:lnTo>
                  <a:lnTo>
                    <a:pt x="452" y="351"/>
                  </a:lnTo>
                  <a:lnTo>
                    <a:pt x="455" y="355"/>
                  </a:lnTo>
                  <a:lnTo>
                    <a:pt x="445" y="372"/>
                  </a:lnTo>
                  <a:lnTo>
                    <a:pt x="433" y="419"/>
                  </a:lnTo>
                  <a:lnTo>
                    <a:pt x="422" y="424"/>
                  </a:lnTo>
                  <a:lnTo>
                    <a:pt x="386" y="433"/>
                  </a:lnTo>
                  <a:lnTo>
                    <a:pt x="384" y="436"/>
                  </a:lnTo>
                  <a:lnTo>
                    <a:pt x="384" y="438"/>
                  </a:lnTo>
                  <a:lnTo>
                    <a:pt x="386" y="445"/>
                  </a:lnTo>
                  <a:lnTo>
                    <a:pt x="388" y="448"/>
                  </a:lnTo>
                  <a:lnTo>
                    <a:pt x="388" y="450"/>
                  </a:lnTo>
                  <a:lnTo>
                    <a:pt x="388" y="452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9"/>
                  </a:lnTo>
                  <a:lnTo>
                    <a:pt x="388" y="462"/>
                  </a:lnTo>
                  <a:lnTo>
                    <a:pt x="391" y="464"/>
                  </a:lnTo>
                  <a:lnTo>
                    <a:pt x="393" y="464"/>
                  </a:lnTo>
                  <a:lnTo>
                    <a:pt x="396" y="464"/>
                  </a:lnTo>
                  <a:lnTo>
                    <a:pt x="398" y="467"/>
                  </a:lnTo>
                  <a:lnTo>
                    <a:pt x="398" y="469"/>
                  </a:lnTo>
                  <a:lnTo>
                    <a:pt x="398" y="471"/>
                  </a:lnTo>
                  <a:lnTo>
                    <a:pt x="398" y="474"/>
                  </a:lnTo>
                  <a:lnTo>
                    <a:pt x="398" y="481"/>
                  </a:lnTo>
                  <a:lnTo>
                    <a:pt x="388" y="488"/>
                  </a:lnTo>
                  <a:lnTo>
                    <a:pt x="386" y="490"/>
                  </a:lnTo>
                  <a:lnTo>
                    <a:pt x="386" y="493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88" y="509"/>
                  </a:lnTo>
                  <a:lnTo>
                    <a:pt x="386" y="512"/>
                  </a:lnTo>
                  <a:lnTo>
                    <a:pt x="384" y="514"/>
                  </a:lnTo>
                  <a:lnTo>
                    <a:pt x="377" y="519"/>
                  </a:lnTo>
                  <a:lnTo>
                    <a:pt x="372" y="521"/>
                  </a:lnTo>
                  <a:lnTo>
                    <a:pt x="365" y="526"/>
                  </a:lnTo>
                  <a:lnTo>
                    <a:pt x="362" y="530"/>
                  </a:lnTo>
                  <a:lnTo>
                    <a:pt x="362" y="535"/>
                  </a:lnTo>
                  <a:lnTo>
                    <a:pt x="360" y="540"/>
                  </a:lnTo>
                  <a:lnTo>
                    <a:pt x="358" y="545"/>
                  </a:lnTo>
                  <a:lnTo>
                    <a:pt x="355" y="549"/>
                  </a:lnTo>
                  <a:lnTo>
                    <a:pt x="353" y="552"/>
                  </a:lnTo>
                  <a:lnTo>
                    <a:pt x="346" y="554"/>
                  </a:lnTo>
                  <a:lnTo>
                    <a:pt x="334" y="561"/>
                  </a:lnTo>
                  <a:lnTo>
                    <a:pt x="334" y="561"/>
                  </a:lnTo>
                  <a:lnTo>
                    <a:pt x="332" y="561"/>
                  </a:lnTo>
                  <a:lnTo>
                    <a:pt x="332" y="561"/>
                  </a:lnTo>
                  <a:lnTo>
                    <a:pt x="329" y="561"/>
                  </a:lnTo>
                  <a:lnTo>
                    <a:pt x="327" y="559"/>
                  </a:lnTo>
                  <a:lnTo>
                    <a:pt x="322" y="559"/>
                  </a:lnTo>
                  <a:lnTo>
                    <a:pt x="313" y="559"/>
                  </a:lnTo>
                  <a:lnTo>
                    <a:pt x="310" y="559"/>
                  </a:lnTo>
                  <a:lnTo>
                    <a:pt x="308" y="559"/>
                  </a:lnTo>
                  <a:lnTo>
                    <a:pt x="306" y="559"/>
                  </a:lnTo>
                  <a:lnTo>
                    <a:pt x="296" y="552"/>
                  </a:lnTo>
                  <a:lnTo>
                    <a:pt x="294" y="549"/>
                  </a:lnTo>
                  <a:lnTo>
                    <a:pt x="291" y="549"/>
                  </a:lnTo>
                  <a:lnTo>
                    <a:pt x="291" y="552"/>
                  </a:lnTo>
                  <a:lnTo>
                    <a:pt x="291" y="556"/>
                  </a:lnTo>
                  <a:lnTo>
                    <a:pt x="291" y="559"/>
                  </a:lnTo>
                  <a:lnTo>
                    <a:pt x="289" y="561"/>
                  </a:lnTo>
                  <a:lnTo>
                    <a:pt x="287" y="561"/>
                  </a:lnTo>
                  <a:lnTo>
                    <a:pt x="287" y="564"/>
                  </a:lnTo>
                  <a:lnTo>
                    <a:pt x="287" y="564"/>
                  </a:lnTo>
                  <a:lnTo>
                    <a:pt x="280" y="561"/>
                  </a:lnTo>
                  <a:lnTo>
                    <a:pt x="277" y="561"/>
                  </a:lnTo>
                  <a:lnTo>
                    <a:pt x="272" y="564"/>
                  </a:lnTo>
                  <a:lnTo>
                    <a:pt x="270" y="566"/>
                  </a:lnTo>
                  <a:lnTo>
                    <a:pt x="268" y="568"/>
                  </a:lnTo>
                  <a:lnTo>
                    <a:pt x="268" y="573"/>
                  </a:lnTo>
                  <a:lnTo>
                    <a:pt x="265" y="575"/>
                  </a:lnTo>
                  <a:lnTo>
                    <a:pt x="261" y="578"/>
                  </a:lnTo>
                  <a:lnTo>
                    <a:pt x="258" y="578"/>
                  </a:lnTo>
                  <a:lnTo>
                    <a:pt x="256" y="578"/>
                  </a:lnTo>
                  <a:lnTo>
                    <a:pt x="254" y="578"/>
                  </a:lnTo>
                  <a:lnTo>
                    <a:pt x="225" y="585"/>
                  </a:lnTo>
                  <a:lnTo>
                    <a:pt x="223" y="587"/>
                  </a:lnTo>
                  <a:lnTo>
                    <a:pt x="220" y="590"/>
                  </a:lnTo>
                  <a:lnTo>
                    <a:pt x="211" y="599"/>
                  </a:lnTo>
                  <a:lnTo>
                    <a:pt x="204" y="597"/>
                  </a:lnTo>
                  <a:lnTo>
                    <a:pt x="199" y="597"/>
                  </a:lnTo>
                  <a:lnTo>
                    <a:pt x="197" y="594"/>
                  </a:lnTo>
                  <a:lnTo>
                    <a:pt x="192" y="587"/>
                  </a:lnTo>
                  <a:lnTo>
                    <a:pt x="192" y="585"/>
                  </a:lnTo>
                  <a:lnTo>
                    <a:pt x="187" y="585"/>
                  </a:lnTo>
                  <a:lnTo>
                    <a:pt x="185" y="583"/>
                  </a:lnTo>
                  <a:lnTo>
                    <a:pt x="185" y="580"/>
                  </a:lnTo>
                  <a:lnTo>
                    <a:pt x="187" y="57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2" y="561"/>
                  </a:lnTo>
                  <a:lnTo>
                    <a:pt x="190" y="554"/>
                  </a:lnTo>
                  <a:lnTo>
                    <a:pt x="190" y="552"/>
                  </a:lnTo>
                  <a:lnTo>
                    <a:pt x="187" y="552"/>
                  </a:lnTo>
                  <a:lnTo>
                    <a:pt x="183" y="549"/>
                  </a:lnTo>
                  <a:lnTo>
                    <a:pt x="173" y="547"/>
                  </a:lnTo>
                  <a:lnTo>
                    <a:pt x="168" y="545"/>
                  </a:lnTo>
                  <a:lnTo>
                    <a:pt x="166" y="540"/>
                  </a:lnTo>
                  <a:lnTo>
                    <a:pt x="152" y="523"/>
                  </a:lnTo>
                  <a:lnTo>
                    <a:pt x="152" y="519"/>
                  </a:lnTo>
                  <a:lnTo>
                    <a:pt x="149" y="516"/>
                  </a:lnTo>
                  <a:lnTo>
                    <a:pt x="149" y="514"/>
                  </a:lnTo>
                  <a:lnTo>
                    <a:pt x="149" y="512"/>
                  </a:lnTo>
                  <a:lnTo>
                    <a:pt x="147" y="509"/>
                  </a:lnTo>
                  <a:lnTo>
                    <a:pt x="142" y="509"/>
                  </a:lnTo>
                  <a:lnTo>
                    <a:pt x="138" y="514"/>
                  </a:lnTo>
                  <a:lnTo>
                    <a:pt x="135" y="514"/>
                  </a:lnTo>
                  <a:lnTo>
                    <a:pt x="133" y="514"/>
                  </a:lnTo>
                  <a:lnTo>
                    <a:pt x="109" y="509"/>
                  </a:lnTo>
                  <a:lnTo>
                    <a:pt x="105" y="509"/>
                  </a:lnTo>
                  <a:lnTo>
                    <a:pt x="100" y="509"/>
                  </a:lnTo>
                  <a:lnTo>
                    <a:pt x="97" y="507"/>
                  </a:lnTo>
                  <a:lnTo>
                    <a:pt x="95" y="504"/>
                  </a:lnTo>
                  <a:lnTo>
                    <a:pt x="93" y="502"/>
                  </a:lnTo>
                  <a:lnTo>
                    <a:pt x="90" y="497"/>
                  </a:lnTo>
                  <a:lnTo>
                    <a:pt x="90" y="495"/>
                  </a:lnTo>
                  <a:lnTo>
                    <a:pt x="95" y="483"/>
                  </a:lnTo>
                  <a:lnTo>
                    <a:pt x="100" y="478"/>
                  </a:lnTo>
                  <a:lnTo>
                    <a:pt x="100" y="476"/>
                  </a:lnTo>
                  <a:lnTo>
                    <a:pt x="100" y="471"/>
                  </a:lnTo>
                  <a:lnTo>
                    <a:pt x="100" y="467"/>
                  </a:lnTo>
                  <a:lnTo>
                    <a:pt x="100" y="459"/>
                  </a:lnTo>
                  <a:lnTo>
                    <a:pt x="100" y="457"/>
                  </a:lnTo>
                  <a:lnTo>
                    <a:pt x="100" y="457"/>
                  </a:lnTo>
                  <a:lnTo>
                    <a:pt x="100" y="455"/>
                  </a:lnTo>
                  <a:lnTo>
                    <a:pt x="100" y="450"/>
                  </a:lnTo>
                  <a:lnTo>
                    <a:pt x="97" y="448"/>
                  </a:lnTo>
                  <a:lnTo>
                    <a:pt x="90" y="441"/>
                  </a:lnTo>
                  <a:lnTo>
                    <a:pt x="88" y="438"/>
                  </a:lnTo>
                  <a:lnTo>
                    <a:pt x="86" y="436"/>
                  </a:lnTo>
                  <a:lnTo>
                    <a:pt x="86" y="433"/>
                  </a:lnTo>
                  <a:lnTo>
                    <a:pt x="86" y="429"/>
                  </a:lnTo>
                  <a:lnTo>
                    <a:pt x="86" y="426"/>
                  </a:lnTo>
                  <a:lnTo>
                    <a:pt x="88" y="426"/>
                  </a:lnTo>
                  <a:lnTo>
                    <a:pt x="93" y="426"/>
                  </a:lnTo>
                  <a:lnTo>
                    <a:pt x="95" y="426"/>
                  </a:lnTo>
                  <a:lnTo>
                    <a:pt x="95" y="426"/>
                  </a:lnTo>
                  <a:lnTo>
                    <a:pt x="97" y="424"/>
                  </a:lnTo>
                  <a:lnTo>
                    <a:pt x="95" y="422"/>
                  </a:lnTo>
                  <a:lnTo>
                    <a:pt x="95" y="417"/>
                  </a:lnTo>
                  <a:lnTo>
                    <a:pt x="95" y="412"/>
                  </a:lnTo>
                  <a:lnTo>
                    <a:pt x="95" y="407"/>
                  </a:lnTo>
                  <a:lnTo>
                    <a:pt x="97" y="405"/>
                  </a:lnTo>
                  <a:lnTo>
                    <a:pt x="97" y="403"/>
                  </a:lnTo>
                  <a:lnTo>
                    <a:pt x="97" y="400"/>
                  </a:lnTo>
                  <a:lnTo>
                    <a:pt x="93" y="391"/>
                  </a:lnTo>
                  <a:lnTo>
                    <a:pt x="90" y="386"/>
                  </a:lnTo>
                  <a:lnTo>
                    <a:pt x="88" y="374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78" y="365"/>
                  </a:lnTo>
                  <a:lnTo>
                    <a:pt x="76" y="362"/>
                  </a:lnTo>
                  <a:lnTo>
                    <a:pt x="74" y="360"/>
                  </a:lnTo>
                  <a:lnTo>
                    <a:pt x="74" y="355"/>
                  </a:lnTo>
                  <a:lnTo>
                    <a:pt x="74" y="353"/>
                  </a:lnTo>
                  <a:lnTo>
                    <a:pt x="74" y="351"/>
                  </a:lnTo>
                  <a:lnTo>
                    <a:pt x="74" y="351"/>
                  </a:lnTo>
                  <a:lnTo>
                    <a:pt x="78" y="351"/>
                  </a:lnTo>
                  <a:lnTo>
                    <a:pt x="81" y="348"/>
                  </a:lnTo>
                  <a:lnTo>
                    <a:pt x="83" y="346"/>
                  </a:lnTo>
                  <a:lnTo>
                    <a:pt x="86" y="343"/>
                  </a:lnTo>
                  <a:lnTo>
                    <a:pt x="86" y="341"/>
                  </a:lnTo>
                  <a:lnTo>
                    <a:pt x="81" y="339"/>
                  </a:lnTo>
                  <a:lnTo>
                    <a:pt x="78" y="336"/>
                  </a:lnTo>
                  <a:lnTo>
                    <a:pt x="74" y="336"/>
                  </a:lnTo>
                  <a:lnTo>
                    <a:pt x="71" y="334"/>
                  </a:lnTo>
                  <a:lnTo>
                    <a:pt x="69" y="332"/>
                  </a:lnTo>
                  <a:lnTo>
                    <a:pt x="64" y="325"/>
                  </a:lnTo>
                  <a:lnTo>
                    <a:pt x="64" y="320"/>
                  </a:lnTo>
                  <a:lnTo>
                    <a:pt x="67" y="313"/>
                  </a:lnTo>
                  <a:lnTo>
                    <a:pt x="67" y="310"/>
                  </a:lnTo>
                  <a:lnTo>
                    <a:pt x="64" y="303"/>
                  </a:lnTo>
                  <a:lnTo>
                    <a:pt x="64" y="29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97245B3B-94C4-1B63-0C6A-BA2990CC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1" y="1601788"/>
              <a:ext cx="942975" cy="741363"/>
            </a:xfrm>
            <a:custGeom>
              <a:avLst/>
              <a:gdLst>
                <a:gd name="T0" fmla="*/ 14 w 594"/>
                <a:gd name="T1" fmla="*/ 116 h 467"/>
                <a:gd name="T2" fmla="*/ 4 w 594"/>
                <a:gd name="T3" fmla="*/ 107 h 467"/>
                <a:gd name="T4" fmla="*/ 4 w 594"/>
                <a:gd name="T5" fmla="*/ 93 h 467"/>
                <a:gd name="T6" fmla="*/ 49 w 594"/>
                <a:gd name="T7" fmla="*/ 64 h 467"/>
                <a:gd name="T8" fmla="*/ 78 w 594"/>
                <a:gd name="T9" fmla="*/ 15 h 467"/>
                <a:gd name="T10" fmla="*/ 118 w 594"/>
                <a:gd name="T11" fmla="*/ 24 h 467"/>
                <a:gd name="T12" fmla="*/ 168 w 594"/>
                <a:gd name="T13" fmla="*/ 10 h 467"/>
                <a:gd name="T14" fmla="*/ 184 w 594"/>
                <a:gd name="T15" fmla="*/ 12 h 467"/>
                <a:gd name="T16" fmla="*/ 229 w 594"/>
                <a:gd name="T17" fmla="*/ 24 h 467"/>
                <a:gd name="T18" fmla="*/ 305 w 594"/>
                <a:gd name="T19" fmla="*/ 41 h 467"/>
                <a:gd name="T20" fmla="*/ 331 w 594"/>
                <a:gd name="T21" fmla="*/ 50 h 467"/>
                <a:gd name="T22" fmla="*/ 357 w 594"/>
                <a:gd name="T23" fmla="*/ 57 h 467"/>
                <a:gd name="T24" fmla="*/ 371 w 594"/>
                <a:gd name="T25" fmla="*/ 57 h 467"/>
                <a:gd name="T26" fmla="*/ 418 w 594"/>
                <a:gd name="T27" fmla="*/ 52 h 467"/>
                <a:gd name="T28" fmla="*/ 440 w 594"/>
                <a:gd name="T29" fmla="*/ 48 h 467"/>
                <a:gd name="T30" fmla="*/ 478 w 594"/>
                <a:gd name="T31" fmla="*/ 48 h 467"/>
                <a:gd name="T32" fmla="*/ 482 w 594"/>
                <a:gd name="T33" fmla="*/ 76 h 467"/>
                <a:gd name="T34" fmla="*/ 534 w 594"/>
                <a:gd name="T35" fmla="*/ 116 h 467"/>
                <a:gd name="T36" fmla="*/ 544 w 594"/>
                <a:gd name="T37" fmla="*/ 135 h 467"/>
                <a:gd name="T38" fmla="*/ 572 w 594"/>
                <a:gd name="T39" fmla="*/ 154 h 467"/>
                <a:gd name="T40" fmla="*/ 553 w 594"/>
                <a:gd name="T41" fmla="*/ 164 h 467"/>
                <a:gd name="T42" fmla="*/ 553 w 594"/>
                <a:gd name="T43" fmla="*/ 180 h 467"/>
                <a:gd name="T44" fmla="*/ 558 w 594"/>
                <a:gd name="T45" fmla="*/ 190 h 467"/>
                <a:gd name="T46" fmla="*/ 568 w 594"/>
                <a:gd name="T47" fmla="*/ 197 h 467"/>
                <a:gd name="T48" fmla="*/ 570 w 594"/>
                <a:gd name="T49" fmla="*/ 225 h 467"/>
                <a:gd name="T50" fmla="*/ 584 w 594"/>
                <a:gd name="T51" fmla="*/ 235 h 467"/>
                <a:gd name="T52" fmla="*/ 577 w 594"/>
                <a:gd name="T53" fmla="*/ 272 h 467"/>
                <a:gd name="T54" fmla="*/ 558 w 594"/>
                <a:gd name="T55" fmla="*/ 284 h 467"/>
                <a:gd name="T56" fmla="*/ 558 w 594"/>
                <a:gd name="T57" fmla="*/ 303 h 467"/>
                <a:gd name="T58" fmla="*/ 558 w 594"/>
                <a:gd name="T59" fmla="*/ 325 h 467"/>
                <a:gd name="T60" fmla="*/ 542 w 594"/>
                <a:gd name="T61" fmla="*/ 351 h 467"/>
                <a:gd name="T62" fmla="*/ 485 w 594"/>
                <a:gd name="T63" fmla="*/ 353 h 467"/>
                <a:gd name="T64" fmla="*/ 459 w 594"/>
                <a:gd name="T65" fmla="*/ 360 h 467"/>
                <a:gd name="T66" fmla="*/ 454 w 594"/>
                <a:gd name="T67" fmla="*/ 374 h 467"/>
                <a:gd name="T68" fmla="*/ 454 w 594"/>
                <a:gd name="T69" fmla="*/ 391 h 467"/>
                <a:gd name="T70" fmla="*/ 454 w 594"/>
                <a:gd name="T71" fmla="*/ 407 h 467"/>
                <a:gd name="T72" fmla="*/ 435 w 594"/>
                <a:gd name="T73" fmla="*/ 426 h 467"/>
                <a:gd name="T74" fmla="*/ 402 w 594"/>
                <a:gd name="T75" fmla="*/ 459 h 467"/>
                <a:gd name="T76" fmla="*/ 395 w 594"/>
                <a:gd name="T77" fmla="*/ 450 h 467"/>
                <a:gd name="T78" fmla="*/ 371 w 594"/>
                <a:gd name="T79" fmla="*/ 459 h 467"/>
                <a:gd name="T80" fmla="*/ 303 w 594"/>
                <a:gd name="T81" fmla="*/ 467 h 467"/>
                <a:gd name="T82" fmla="*/ 295 w 594"/>
                <a:gd name="T83" fmla="*/ 455 h 467"/>
                <a:gd name="T84" fmla="*/ 310 w 594"/>
                <a:gd name="T85" fmla="*/ 450 h 467"/>
                <a:gd name="T86" fmla="*/ 312 w 594"/>
                <a:gd name="T87" fmla="*/ 433 h 467"/>
                <a:gd name="T88" fmla="*/ 288 w 594"/>
                <a:gd name="T89" fmla="*/ 410 h 467"/>
                <a:gd name="T90" fmla="*/ 250 w 594"/>
                <a:gd name="T91" fmla="*/ 381 h 467"/>
                <a:gd name="T92" fmla="*/ 232 w 594"/>
                <a:gd name="T93" fmla="*/ 386 h 467"/>
                <a:gd name="T94" fmla="*/ 217 w 594"/>
                <a:gd name="T95" fmla="*/ 379 h 467"/>
                <a:gd name="T96" fmla="*/ 156 w 594"/>
                <a:gd name="T97" fmla="*/ 403 h 467"/>
                <a:gd name="T98" fmla="*/ 163 w 594"/>
                <a:gd name="T99" fmla="*/ 384 h 467"/>
                <a:gd name="T100" fmla="*/ 149 w 594"/>
                <a:gd name="T101" fmla="*/ 355 h 467"/>
                <a:gd name="T102" fmla="*/ 137 w 594"/>
                <a:gd name="T103" fmla="*/ 332 h 467"/>
                <a:gd name="T104" fmla="*/ 94 w 594"/>
                <a:gd name="T105" fmla="*/ 310 h 467"/>
                <a:gd name="T106" fmla="*/ 94 w 594"/>
                <a:gd name="T107" fmla="*/ 291 h 467"/>
                <a:gd name="T108" fmla="*/ 78 w 594"/>
                <a:gd name="T109" fmla="*/ 272 h 467"/>
                <a:gd name="T110" fmla="*/ 52 w 594"/>
                <a:gd name="T111" fmla="*/ 242 h 467"/>
                <a:gd name="T112" fmla="*/ 40 w 594"/>
                <a:gd name="T113" fmla="*/ 223 h 467"/>
                <a:gd name="T114" fmla="*/ 47 w 594"/>
                <a:gd name="T115" fmla="*/ 204 h 467"/>
                <a:gd name="T116" fmla="*/ 38 w 594"/>
                <a:gd name="T117" fmla="*/ 187 h 467"/>
                <a:gd name="T118" fmla="*/ 35 w 594"/>
                <a:gd name="T11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4" h="467">
                  <a:moveTo>
                    <a:pt x="35" y="161"/>
                  </a:moveTo>
                  <a:lnTo>
                    <a:pt x="35" y="161"/>
                  </a:lnTo>
                  <a:lnTo>
                    <a:pt x="30" y="154"/>
                  </a:lnTo>
                  <a:lnTo>
                    <a:pt x="14" y="126"/>
                  </a:lnTo>
                  <a:lnTo>
                    <a:pt x="14" y="119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38" y="69"/>
                  </a:lnTo>
                  <a:lnTo>
                    <a:pt x="49" y="64"/>
                  </a:lnTo>
                  <a:lnTo>
                    <a:pt x="61" y="17"/>
                  </a:lnTo>
                  <a:lnTo>
                    <a:pt x="71" y="0"/>
                  </a:lnTo>
                  <a:lnTo>
                    <a:pt x="73" y="3"/>
                  </a:lnTo>
                  <a:lnTo>
                    <a:pt x="75" y="7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87" y="19"/>
                  </a:lnTo>
                  <a:lnTo>
                    <a:pt x="97" y="19"/>
                  </a:lnTo>
                  <a:lnTo>
                    <a:pt x="109" y="22"/>
                  </a:lnTo>
                  <a:lnTo>
                    <a:pt x="118" y="24"/>
                  </a:lnTo>
                  <a:lnTo>
                    <a:pt x="123" y="26"/>
                  </a:lnTo>
                  <a:lnTo>
                    <a:pt x="132" y="22"/>
                  </a:lnTo>
                  <a:lnTo>
                    <a:pt x="146" y="22"/>
                  </a:lnTo>
                  <a:lnTo>
                    <a:pt x="151" y="22"/>
                  </a:lnTo>
                  <a:lnTo>
                    <a:pt x="156" y="19"/>
                  </a:lnTo>
                  <a:lnTo>
                    <a:pt x="168" y="10"/>
                  </a:lnTo>
                  <a:lnTo>
                    <a:pt x="170" y="7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7"/>
                  </a:lnTo>
                  <a:lnTo>
                    <a:pt x="182" y="10"/>
                  </a:lnTo>
                  <a:lnTo>
                    <a:pt x="184" y="12"/>
                  </a:lnTo>
                  <a:lnTo>
                    <a:pt x="191" y="17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22" y="24"/>
                  </a:lnTo>
                  <a:lnTo>
                    <a:pt x="224" y="26"/>
                  </a:lnTo>
                  <a:lnTo>
                    <a:pt x="229" y="24"/>
                  </a:lnTo>
                  <a:lnTo>
                    <a:pt x="239" y="19"/>
                  </a:lnTo>
                  <a:lnTo>
                    <a:pt x="243" y="17"/>
                  </a:lnTo>
                  <a:lnTo>
                    <a:pt x="248" y="19"/>
                  </a:lnTo>
                  <a:lnTo>
                    <a:pt x="298" y="45"/>
                  </a:lnTo>
                  <a:lnTo>
                    <a:pt x="300" y="45"/>
                  </a:lnTo>
                  <a:lnTo>
                    <a:pt x="305" y="41"/>
                  </a:lnTo>
                  <a:lnTo>
                    <a:pt x="307" y="43"/>
                  </a:lnTo>
                  <a:lnTo>
                    <a:pt x="310" y="45"/>
                  </a:lnTo>
                  <a:lnTo>
                    <a:pt x="310" y="48"/>
                  </a:lnTo>
                  <a:lnTo>
                    <a:pt x="312" y="50"/>
                  </a:lnTo>
                  <a:lnTo>
                    <a:pt x="319" y="55"/>
                  </a:lnTo>
                  <a:lnTo>
                    <a:pt x="331" y="50"/>
                  </a:lnTo>
                  <a:lnTo>
                    <a:pt x="338" y="50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50" y="57"/>
                  </a:lnTo>
                  <a:lnTo>
                    <a:pt x="355" y="55"/>
                  </a:lnTo>
                  <a:lnTo>
                    <a:pt x="357" y="57"/>
                  </a:lnTo>
                  <a:lnTo>
                    <a:pt x="359" y="59"/>
                  </a:lnTo>
                  <a:lnTo>
                    <a:pt x="362" y="59"/>
                  </a:lnTo>
                  <a:lnTo>
                    <a:pt x="364" y="62"/>
                  </a:lnTo>
                  <a:lnTo>
                    <a:pt x="366" y="62"/>
                  </a:lnTo>
                  <a:lnTo>
                    <a:pt x="369" y="59"/>
                  </a:lnTo>
                  <a:lnTo>
                    <a:pt x="371" y="57"/>
                  </a:lnTo>
                  <a:lnTo>
                    <a:pt x="371" y="55"/>
                  </a:lnTo>
                  <a:lnTo>
                    <a:pt x="376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95" y="57"/>
                  </a:lnTo>
                  <a:lnTo>
                    <a:pt x="418" y="52"/>
                  </a:lnTo>
                  <a:lnTo>
                    <a:pt x="423" y="50"/>
                  </a:lnTo>
                  <a:lnTo>
                    <a:pt x="426" y="50"/>
                  </a:lnTo>
                  <a:lnTo>
                    <a:pt x="430" y="55"/>
                  </a:lnTo>
                  <a:lnTo>
                    <a:pt x="430" y="55"/>
                  </a:lnTo>
                  <a:lnTo>
                    <a:pt x="435" y="50"/>
                  </a:lnTo>
                  <a:lnTo>
                    <a:pt x="440" y="48"/>
                  </a:lnTo>
                  <a:lnTo>
                    <a:pt x="442" y="48"/>
                  </a:lnTo>
                  <a:lnTo>
                    <a:pt x="447" y="48"/>
                  </a:lnTo>
                  <a:lnTo>
                    <a:pt x="452" y="45"/>
                  </a:lnTo>
                  <a:lnTo>
                    <a:pt x="456" y="41"/>
                  </a:lnTo>
                  <a:lnTo>
                    <a:pt x="475" y="45"/>
                  </a:lnTo>
                  <a:lnTo>
                    <a:pt x="478" y="48"/>
                  </a:lnTo>
                  <a:lnTo>
                    <a:pt x="480" y="52"/>
                  </a:lnTo>
                  <a:lnTo>
                    <a:pt x="485" y="62"/>
                  </a:lnTo>
                  <a:lnTo>
                    <a:pt x="485" y="67"/>
                  </a:lnTo>
                  <a:lnTo>
                    <a:pt x="485" y="71"/>
                  </a:lnTo>
                  <a:lnTo>
                    <a:pt x="482" y="74"/>
                  </a:lnTo>
                  <a:lnTo>
                    <a:pt x="482" y="76"/>
                  </a:lnTo>
                  <a:lnTo>
                    <a:pt x="482" y="78"/>
                  </a:lnTo>
                  <a:lnTo>
                    <a:pt x="485" y="81"/>
                  </a:lnTo>
                  <a:lnTo>
                    <a:pt x="485" y="83"/>
                  </a:lnTo>
                  <a:lnTo>
                    <a:pt x="527" y="119"/>
                  </a:lnTo>
                  <a:lnTo>
                    <a:pt x="532" y="119"/>
                  </a:lnTo>
                  <a:lnTo>
                    <a:pt x="534" y="116"/>
                  </a:lnTo>
                  <a:lnTo>
                    <a:pt x="537" y="116"/>
                  </a:lnTo>
                  <a:lnTo>
                    <a:pt x="539" y="116"/>
                  </a:lnTo>
                  <a:lnTo>
                    <a:pt x="542" y="119"/>
                  </a:lnTo>
                  <a:lnTo>
                    <a:pt x="542" y="126"/>
                  </a:lnTo>
                  <a:lnTo>
                    <a:pt x="544" y="130"/>
                  </a:lnTo>
                  <a:lnTo>
                    <a:pt x="544" y="135"/>
                  </a:lnTo>
                  <a:lnTo>
                    <a:pt x="546" y="138"/>
                  </a:lnTo>
                  <a:lnTo>
                    <a:pt x="556" y="145"/>
                  </a:lnTo>
                  <a:lnTo>
                    <a:pt x="560" y="147"/>
                  </a:lnTo>
                  <a:lnTo>
                    <a:pt x="565" y="147"/>
                  </a:lnTo>
                  <a:lnTo>
                    <a:pt x="572" y="147"/>
                  </a:lnTo>
                  <a:lnTo>
                    <a:pt x="572" y="154"/>
                  </a:lnTo>
                  <a:lnTo>
                    <a:pt x="572" y="157"/>
                  </a:lnTo>
                  <a:lnTo>
                    <a:pt x="570" y="161"/>
                  </a:lnTo>
                  <a:lnTo>
                    <a:pt x="568" y="161"/>
                  </a:lnTo>
                  <a:lnTo>
                    <a:pt x="558" y="161"/>
                  </a:lnTo>
                  <a:lnTo>
                    <a:pt x="556" y="164"/>
                  </a:lnTo>
                  <a:lnTo>
                    <a:pt x="553" y="164"/>
                  </a:lnTo>
                  <a:lnTo>
                    <a:pt x="556" y="166"/>
                  </a:lnTo>
                  <a:lnTo>
                    <a:pt x="560" y="171"/>
                  </a:lnTo>
                  <a:lnTo>
                    <a:pt x="560" y="173"/>
                  </a:lnTo>
                  <a:lnTo>
                    <a:pt x="558" y="175"/>
                  </a:lnTo>
                  <a:lnTo>
                    <a:pt x="553" y="178"/>
                  </a:lnTo>
                  <a:lnTo>
                    <a:pt x="553" y="180"/>
                  </a:lnTo>
                  <a:lnTo>
                    <a:pt x="551" y="185"/>
                  </a:lnTo>
                  <a:lnTo>
                    <a:pt x="551" y="187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8" y="190"/>
                  </a:lnTo>
                  <a:lnTo>
                    <a:pt x="558" y="190"/>
                  </a:lnTo>
                  <a:lnTo>
                    <a:pt x="560" y="190"/>
                  </a:lnTo>
                  <a:lnTo>
                    <a:pt x="560" y="192"/>
                  </a:lnTo>
                  <a:lnTo>
                    <a:pt x="563" y="194"/>
                  </a:lnTo>
                  <a:lnTo>
                    <a:pt x="565" y="197"/>
                  </a:lnTo>
                  <a:lnTo>
                    <a:pt x="568" y="197"/>
                  </a:lnTo>
                  <a:lnTo>
                    <a:pt x="568" y="199"/>
                  </a:lnTo>
                  <a:lnTo>
                    <a:pt x="570" y="201"/>
                  </a:lnTo>
                  <a:lnTo>
                    <a:pt x="570" y="204"/>
                  </a:lnTo>
                  <a:lnTo>
                    <a:pt x="572" y="211"/>
                  </a:lnTo>
                  <a:lnTo>
                    <a:pt x="572" y="216"/>
                  </a:lnTo>
                  <a:lnTo>
                    <a:pt x="570" y="225"/>
                  </a:lnTo>
                  <a:lnTo>
                    <a:pt x="570" y="232"/>
                  </a:lnTo>
                  <a:lnTo>
                    <a:pt x="572" y="235"/>
                  </a:lnTo>
                  <a:lnTo>
                    <a:pt x="575" y="237"/>
                  </a:lnTo>
                  <a:lnTo>
                    <a:pt x="577" y="235"/>
                  </a:lnTo>
                  <a:lnTo>
                    <a:pt x="582" y="235"/>
                  </a:lnTo>
                  <a:lnTo>
                    <a:pt x="584" y="235"/>
                  </a:lnTo>
                  <a:lnTo>
                    <a:pt x="586" y="235"/>
                  </a:lnTo>
                  <a:lnTo>
                    <a:pt x="589" y="237"/>
                  </a:lnTo>
                  <a:lnTo>
                    <a:pt x="594" y="246"/>
                  </a:lnTo>
                  <a:lnTo>
                    <a:pt x="582" y="258"/>
                  </a:lnTo>
                  <a:lnTo>
                    <a:pt x="579" y="265"/>
                  </a:lnTo>
                  <a:lnTo>
                    <a:pt x="577" y="272"/>
                  </a:lnTo>
                  <a:lnTo>
                    <a:pt x="575" y="277"/>
                  </a:lnTo>
                  <a:lnTo>
                    <a:pt x="572" y="282"/>
                  </a:lnTo>
                  <a:lnTo>
                    <a:pt x="568" y="282"/>
                  </a:lnTo>
                  <a:lnTo>
                    <a:pt x="565" y="282"/>
                  </a:lnTo>
                  <a:lnTo>
                    <a:pt x="560" y="284"/>
                  </a:lnTo>
                  <a:lnTo>
                    <a:pt x="558" y="284"/>
                  </a:lnTo>
                  <a:lnTo>
                    <a:pt x="558" y="287"/>
                  </a:lnTo>
                  <a:lnTo>
                    <a:pt x="560" y="291"/>
                  </a:lnTo>
                  <a:lnTo>
                    <a:pt x="563" y="296"/>
                  </a:lnTo>
                  <a:lnTo>
                    <a:pt x="563" y="296"/>
                  </a:lnTo>
                  <a:lnTo>
                    <a:pt x="563" y="299"/>
                  </a:lnTo>
                  <a:lnTo>
                    <a:pt x="558" y="303"/>
                  </a:lnTo>
                  <a:lnTo>
                    <a:pt x="556" y="308"/>
                  </a:lnTo>
                  <a:lnTo>
                    <a:pt x="556" y="310"/>
                  </a:lnTo>
                  <a:lnTo>
                    <a:pt x="558" y="315"/>
                  </a:lnTo>
                  <a:lnTo>
                    <a:pt x="560" y="317"/>
                  </a:lnTo>
                  <a:lnTo>
                    <a:pt x="558" y="320"/>
                  </a:lnTo>
                  <a:lnTo>
                    <a:pt x="558" y="325"/>
                  </a:lnTo>
                  <a:lnTo>
                    <a:pt x="558" y="329"/>
                  </a:lnTo>
                  <a:lnTo>
                    <a:pt x="558" y="334"/>
                  </a:lnTo>
                  <a:lnTo>
                    <a:pt x="551" y="341"/>
                  </a:lnTo>
                  <a:lnTo>
                    <a:pt x="549" y="351"/>
                  </a:lnTo>
                  <a:lnTo>
                    <a:pt x="546" y="351"/>
                  </a:lnTo>
                  <a:lnTo>
                    <a:pt x="542" y="351"/>
                  </a:lnTo>
                  <a:lnTo>
                    <a:pt x="537" y="351"/>
                  </a:lnTo>
                  <a:lnTo>
                    <a:pt x="534" y="348"/>
                  </a:lnTo>
                  <a:lnTo>
                    <a:pt x="506" y="355"/>
                  </a:lnTo>
                  <a:lnTo>
                    <a:pt x="501" y="355"/>
                  </a:lnTo>
                  <a:lnTo>
                    <a:pt x="499" y="353"/>
                  </a:lnTo>
                  <a:lnTo>
                    <a:pt x="485" y="353"/>
                  </a:lnTo>
                  <a:lnTo>
                    <a:pt x="482" y="353"/>
                  </a:lnTo>
                  <a:lnTo>
                    <a:pt x="478" y="355"/>
                  </a:lnTo>
                  <a:lnTo>
                    <a:pt x="478" y="355"/>
                  </a:lnTo>
                  <a:lnTo>
                    <a:pt x="475" y="358"/>
                  </a:lnTo>
                  <a:lnTo>
                    <a:pt x="473" y="358"/>
                  </a:lnTo>
                  <a:lnTo>
                    <a:pt x="459" y="360"/>
                  </a:lnTo>
                  <a:lnTo>
                    <a:pt x="456" y="360"/>
                  </a:lnTo>
                  <a:lnTo>
                    <a:pt x="456" y="362"/>
                  </a:lnTo>
                  <a:lnTo>
                    <a:pt x="456" y="365"/>
                  </a:lnTo>
                  <a:lnTo>
                    <a:pt x="456" y="370"/>
                  </a:lnTo>
                  <a:lnTo>
                    <a:pt x="454" y="372"/>
                  </a:lnTo>
                  <a:lnTo>
                    <a:pt x="454" y="374"/>
                  </a:lnTo>
                  <a:lnTo>
                    <a:pt x="452" y="377"/>
                  </a:lnTo>
                  <a:lnTo>
                    <a:pt x="452" y="379"/>
                  </a:lnTo>
                  <a:lnTo>
                    <a:pt x="452" y="381"/>
                  </a:lnTo>
                  <a:lnTo>
                    <a:pt x="452" y="386"/>
                  </a:lnTo>
                  <a:lnTo>
                    <a:pt x="452" y="388"/>
                  </a:lnTo>
                  <a:lnTo>
                    <a:pt x="454" y="391"/>
                  </a:lnTo>
                  <a:lnTo>
                    <a:pt x="454" y="393"/>
                  </a:lnTo>
                  <a:lnTo>
                    <a:pt x="456" y="396"/>
                  </a:lnTo>
                  <a:lnTo>
                    <a:pt x="456" y="398"/>
                  </a:lnTo>
                  <a:lnTo>
                    <a:pt x="456" y="403"/>
                  </a:lnTo>
                  <a:lnTo>
                    <a:pt x="456" y="405"/>
                  </a:lnTo>
                  <a:lnTo>
                    <a:pt x="454" y="407"/>
                  </a:lnTo>
                  <a:lnTo>
                    <a:pt x="454" y="407"/>
                  </a:lnTo>
                  <a:lnTo>
                    <a:pt x="452" y="412"/>
                  </a:lnTo>
                  <a:lnTo>
                    <a:pt x="449" y="417"/>
                  </a:lnTo>
                  <a:lnTo>
                    <a:pt x="447" y="419"/>
                  </a:lnTo>
                  <a:lnTo>
                    <a:pt x="437" y="424"/>
                  </a:lnTo>
                  <a:lnTo>
                    <a:pt x="435" y="426"/>
                  </a:lnTo>
                  <a:lnTo>
                    <a:pt x="433" y="429"/>
                  </a:lnTo>
                  <a:lnTo>
                    <a:pt x="433" y="431"/>
                  </a:lnTo>
                  <a:lnTo>
                    <a:pt x="430" y="436"/>
                  </a:lnTo>
                  <a:lnTo>
                    <a:pt x="430" y="443"/>
                  </a:lnTo>
                  <a:lnTo>
                    <a:pt x="430" y="448"/>
                  </a:lnTo>
                  <a:lnTo>
                    <a:pt x="402" y="459"/>
                  </a:lnTo>
                  <a:lnTo>
                    <a:pt x="397" y="459"/>
                  </a:lnTo>
                  <a:lnTo>
                    <a:pt x="392" y="459"/>
                  </a:lnTo>
                  <a:lnTo>
                    <a:pt x="392" y="457"/>
                  </a:lnTo>
                  <a:lnTo>
                    <a:pt x="392" y="455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0" y="448"/>
                  </a:lnTo>
                  <a:lnTo>
                    <a:pt x="383" y="448"/>
                  </a:lnTo>
                  <a:lnTo>
                    <a:pt x="378" y="450"/>
                  </a:lnTo>
                  <a:lnTo>
                    <a:pt x="376" y="452"/>
                  </a:lnTo>
                  <a:lnTo>
                    <a:pt x="374" y="457"/>
                  </a:lnTo>
                  <a:lnTo>
                    <a:pt x="371" y="459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21" y="462"/>
                  </a:lnTo>
                  <a:lnTo>
                    <a:pt x="317" y="464"/>
                  </a:lnTo>
                  <a:lnTo>
                    <a:pt x="307" y="467"/>
                  </a:lnTo>
                  <a:lnTo>
                    <a:pt x="303" y="467"/>
                  </a:lnTo>
                  <a:lnTo>
                    <a:pt x="300" y="467"/>
                  </a:lnTo>
                  <a:lnTo>
                    <a:pt x="295" y="464"/>
                  </a:lnTo>
                  <a:lnTo>
                    <a:pt x="295" y="462"/>
                  </a:lnTo>
                  <a:lnTo>
                    <a:pt x="293" y="459"/>
                  </a:lnTo>
                  <a:lnTo>
                    <a:pt x="295" y="457"/>
                  </a:lnTo>
                  <a:lnTo>
                    <a:pt x="295" y="455"/>
                  </a:lnTo>
                  <a:lnTo>
                    <a:pt x="298" y="452"/>
                  </a:lnTo>
                  <a:lnTo>
                    <a:pt x="300" y="452"/>
                  </a:lnTo>
                  <a:lnTo>
                    <a:pt x="307" y="452"/>
                  </a:lnTo>
                  <a:lnTo>
                    <a:pt x="310" y="452"/>
                  </a:lnTo>
                  <a:lnTo>
                    <a:pt x="310" y="452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1"/>
                  </a:lnTo>
                  <a:lnTo>
                    <a:pt x="312" y="436"/>
                  </a:lnTo>
                  <a:lnTo>
                    <a:pt x="312" y="433"/>
                  </a:lnTo>
                  <a:lnTo>
                    <a:pt x="312" y="431"/>
                  </a:lnTo>
                  <a:lnTo>
                    <a:pt x="310" y="426"/>
                  </a:lnTo>
                  <a:lnTo>
                    <a:pt x="305" y="424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4" y="396"/>
                  </a:lnTo>
                  <a:lnTo>
                    <a:pt x="281" y="391"/>
                  </a:lnTo>
                  <a:lnTo>
                    <a:pt x="277" y="386"/>
                  </a:lnTo>
                  <a:lnTo>
                    <a:pt x="267" y="388"/>
                  </a:lnTo>
                  <a:lnTo>
                    <a:pt x="253" y="381"/>
                  </a:lnTo>
                  <a:lnTo>
                    <a:pt x="250" y="381"/>
                  </a:lnTo>
                  <a:lnTo>
                    <a:pt x="248" y="381"/>
                  </a:lnTo>
                  <a:lnTo>
                    <a:pt x="248" y="386"/>
                  </a:lnTo>
                  <a:lnTo>
                    <a:pt x="243" y="388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6"/>
                  </a:lnTo>
                  <a:lnTo>
                    <a:pt x="232" y="384"/>
                  </a:lnTo>
                  <a:lnTo>
                    <a:pt x="229" y="381"/>
                  </a:lnTo>
                  <a:lnTo>
                    <a:pt x="227" y="379"/>
                  </a:lnTo>
                  <a:lnTo>
                    <a:pt x="222" y="377"/>
                  </a:lnTo>
                  <a:lnTo>
                    <a:pt x="220" y="377"/>
                  </a:lnTo>
                  <a:lnTo>
                    <a:pt x="217" y="379"/>
                  </a:lnTo>
                  <a:lnTo>
                    <a:pt x="215" y="384"/>
                  </a:lnTo>
                  <a:lnTo>
                    <a:pt x="215" y="386"/>
                  </a:lnTo>
                  <a:lnTo>
                    <a:pt x="213" y="388"/>
                  </a:lnTo>
                  <a:lnTo>
                    <a:pt x="203" y="393"/>
                  </a:lnTo>
                  <a:lnTo>
                    <a:pt x="161" y="405"/>
                  </a:lnTo>
                  <a:lnTo>
                    <a:pt x="156" y="403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8" y="396"/>
                  </a:lnTo>
                  <a:lnTo>
                    <a:pt x="161" y="393"/>
                  </a:lnTo>
                  <a:lnTo>
                    <a:pt x="163" y="386"/>
                  </a:lnTo>
                  <a:lnTo>
                    <a:pt x="163" y="384"/>
                  </a:lnTo>
                  <a:lnTo>
                    <a:pt x="163" y="381"/>
                  </a:lnTo>
                  <a:lnTo>
                    <a:pt x="158" y="379"/>
                  </a:lnTo>
                  <a:lnTo>
                    <a:pt x="156" y="374"/>
                  </a:lnTo>
                  <a:lnTo>
                    <a:pt x="153" y="370"/>
                  </a:lnTo>
                  <a:lnTo>
                    <a:pt x="151" y="360"/>
                  </a:lnTo>
                  <a:lnTo>
                    <a:pt x="149" y="355"/>
                  </a:lnTo>
                  <a:lnTo>
                    <a:pt x="146" y="353"/>
                  </a:lnTo>
                  <a:lnTo>
                    <a:pt x="144" y="351"/>
                  </a:lnTo>
                  <a:lnTo>
                    <a:pt x="142" y="346"/>
                  </a:lnTo>
                  <a:lnTo>
                    <a:pt x="139" y="344"/>
                  </a:lnTo>
                  <a:lnTo>
                    <a:pt x="139" y="334"/>
                  </a:lnTo>
                  <a:lnTo>
                    <a:pt x="137" y="332"/>
                  </a:lnTo>
                  <a:lnTo>
                    <a:pt x="127" y="334"/>
                  </a:lnTo>
                  <a:lnTo>
                    <a:pt x="120" y="332"/>
                  </a:lnTo>
                  <a:lnTo>
                    <a:pt x="106" y="325"/>
                  </a:lnTo>
                  <a:lnTo>
                    <a:pt x="101" y="320"/>
                  </a:lnTo>
                  <a:lnTo>
                    <a:pt x="99" y="317"/>
                  </a:lnTo>
                  <a:lnTo>
                    <a:pt x="94" y="310"/>
                  </a:lnTo>
                  <a:lnTo>
                    <a:pt x="94" y="310"/>
                  </a:lnTo>
                  <a:lnTo>
                    <a:pt x="94" y="308"/>
                  </a:lnTo>
                  <a:lnTo>
                    <a:pt x="94" y="301"/>
                  </a:lnTo>
                  <a:lnTo>
                    <a:pt x="94" y="299"/>
                  </a:lnTo>
                  <a:lnTo>
                    <a:pt x="94" y="296"/>
                  </a:lnTo>
                  <a:lnTo>
                    <a:pt x="94" y="291"/>
                  </a:lnTo>
                  <a:lnTo>
                    <a:pt x="92" y="289"/>
                  </a:lnTo>
                  <a:lnTo>
                    <a:pt x="90" y="284"/>
                  </a:lnTo>
                  <a:lnTo>
                    <a:pt x="87" y="282"/>
                  </a:lnTo>
                  <a:lnTo>
                    <a:pt x="83" y="280"/>
                  </a:lnTo>
                  <a:lnTo>
                    <a:pt x="80" y="277"/>
                  </a:lnTo>
                  <a:lnTo>
                    <a:pt x="78" y="272"/>
                  </a:lnTo>
                  <a:lnTo>
                    <a:pt x="78" y="268"/>
                  </a:lnTo>
                  <a:lnTo>
                    <a:pt x="75" y="263"/>
                  </a:lnTo>
                  <a:lnTo>
                    <a:pt x="73" y="261"/>
                  </a:lnTo>
                  <a:lnTo>
                    <a:pt x="56" y="251"/>
                  </a:lnTo>
                  <a:lnTo>
                    <a:pt x="54" y="246"/>
                  </a:lnTo>
                  <a:lnTo>
                    <a:pt x="52" y="242"/>
                  </a:lnTo>
                  <a:lnTo>
                    <a:pt x="47" y="235"/>
                  </a:lnTo>
                  <a:lnTo>
                    <a:pt x="45" y="232"/>
                  </a:lnTo>
                  <a:lnTo>
                    <a:pt x="42" y="230"/>
                  </a:lnTo>
                  <a:lnTo>
                    <a:pt x="40" y="228"/>
                  </a:lnTo>
                  <a:lnTo>
                    <a:pt x="40" y="225"/>
                  </a:lnTo>
                  <a:lnTo>
                    <a:pt x="40" y="223"/>
                  </a:lnTo>
                  <a:lnTo>
                    <a:pt x="42" y="220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7" y="204"/>
                  </a:lnTo>
                  <a:lnTo>
                    <a:pt x="40" y="199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8" y="178"/>
                  </a:lnTo>
                  <a:lnTo>
                    <a:pt x="40" y="175"/>
                  </a:lnTo>
                  <a:lnTo>
                    <a:pt x="40" y="171"/>
                  </a:lnTo>
                  <a:lnTo>
                    <a:pt x="38" y="164"/>
                  </a:lnTo>
                  <a:lnTo>
                    <a:pt x="35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D21BDB6F-78C8-A04A-124E-83ABEECD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3484563"/>
              <a:ext cx="919163" cy="1030288"/>
            </a:xfrm>
            <a:custGeom>
              <a:avLst/>
              <a:gdLst>
                <a:gd name="T0" fmla="*/ 400 w 579"/>
                <a:gd name="T1" fmla="*/ 634 h 649"/>
                <a:gd name="T2" fmla="*/ 352 w 579"/>
                <a:gd name="T3" fmla="*/ 649 h 649"/>
                <a:gd name="T4" fmla="*/ 324 w 579"/>
                <a:gd name="T5" fmla="*/ 634 h 649"/>
                <a:gd name="T6" fmla="*/ 281 w 579"/>
                <a:gd name="T7" fmla="*/ 606 h 649"/>
                <a:gd name="T8" fmla="*/ 265 w 579"/>
                <a:gd name="T9" fmla="*/ 606 h 649"/>
                <a:gd name="T10" fmla="*/ 239 w 579"/>
                <a:gd name="T11" fmla="*/ 601 h 649"/>
                <a:gd name="T12" fmla="*/ 232 w 579"/>
                <a:gd name="T13" fmla="*/ 568 h 649"/>
                <a:gd name="T14" fmla="*/ 194 w 579"/>
                <a:gd name="T15" fmla="*/ 554 h 649"/>
                <a:gd name="T16" fmla="*/ 187 w 579"/>
                <a:gd name="T17" fmla="*/ 537 h 649"/>
                <a:gd name="T18" fmla="*/ 194 w 579"/>
                <a:gd name="T19" fmla="*/ 514 h 649"/>
                <a:gd name="T20" fmla="*/ 184 w 579"/>
                <a:gd name="T21" fmla="*/ 488 h 649"/>
                <a:gd name="T22" fmla="*/ 206 w 579"/>
                <a:gd name="T23" fmla="*/ 459 h 649"/>
                <a:gd name="T24" fmla="*/ 191 w 579"/>
                <a:gd name="T25" fmla="*/ 450 h 649"/>
                <a:gd name="T26" fmla="*/ 187 w 579"/>
                <a:gd name="T27" fmla="*/ 433 h 649"/>
                <a:gd name="T28" fmla="*/ 146 w 579"/>
                <a:gd name="T29" fmla="*/ 412 h 649"/>
                <a:gd name="T30" fmla="*/ 151 w 579"/>
                <a:gd name="T31" fmla="*/ 393 h 649"/>
                <a:gd name="T32" fmla="*/ 111 w 579"/>
                <a:gd name="T33" fmla="*/ 360 h 649"/>
                <a:gd name="T34" fmla="*/ 73 w 579"/>
                <a:gd name="T35" fmla="*/ 362 h 649"/>
                <a:gd name="T36" fmla="*/ 40 w 579"/>
                <a:gd name="T37" fmla="*/ 365 h 649"/>
                <a:gd name="T38" fmla="*/ 26 w 579"/>
                <a:gd name="T39" fmla="*/ 327 h 649"/>
                <a:gd name="T40" fmla="*/ 16 w 579"/>
                <a:gd name="T41" fmla="*/ 294 h 649"/>
                <a:gd name="T42" fmla="*/ 42 w 579"/>
                <a:gd name="T43" fmla="*/ 284 h 649"/>
                <a:gd name="T44" fmla="*/ 49 w 579"/>
                <a:gd name="T45" fmla="*/ 242 h 649"/>
                <a:gd name="T46" fmla="*/ 68 w 579"/>
                <a:gd name="T47" fmla="*/ 225 h 649"/>
                <a:gd name="T48" fmla="*/ 71 w 579"/>
                <a:gd name="T49" fmla="*/ 187 h 649"/>
                <a:gd name="T50" fmla="*/ 47 w 579"/>
                <a:gd name="T51" fmla="*/ 166 h 649"/>
                <a:gd name="T52" fmla="*/ 54 w 579"/>
                <a:gd name="T53" fmla="*/ 137 h 649"/>
                <a:gd name="T54" fmla="*/ 52 w 579"/>
                <a:gd name="T55" fmla="*/ 97 h 649"/>
                <a:gd name="T56" fmla="*/ 97 w 579"/>
                <a:gd name="T57" fmla="*/ 76 h 649"/>
                <a:gd name="T58" fmla="*/ 111 w 579"/>
                <a:gd name="T59" fmla="*/ 55 h 649"/>
                <a:gd name="T60" fmla="*/ 135 w 579"/>
                <a:gd name="T61" fmla="*/ 40 h 649"/>
                <a:gd name="T62" fmla="*/ 177 w 579"/>
                <a:gd name="T63" fmla="*/ 38 h 649"/>
                <a:gd name="T64" fmla="*/ 208 w 579"/>
                <a:gd name="T65" fmla="*/ 29 h 649"/>
                <a:gd name="T66" fmla="*/ 262 w 579"/>
                <a:gd name="T67" fmla="*/ 17 h 649"/>
                <a:gd name="T68" fmla="*/ 284 w 579"/>
                <a:gd name="T69" fmla="*/ 29 h 649"/>
                <a:gd name="T70" fmla="*/ 322 w 579"/>
                <a:gd name="T71" fmla="*/ 21 h 649"/>
                <a:gd name="T72" fmla="*/ 329 w 579"/>
                <a:gd name="T73" fmla="*/ 0 h 649"/>
                <a:gd name="T74" fmla="*/ 357 w 579"/>
                <a:gd name="T75" fmla="*/ 5 h 649"/>
                <a:gd name="T76" fmla="*/ 428 w 579"/>
                <a:gd name="T77" fmla="*/ 12 h 649"/>
                <a:gd name="T78" fmla="*/ 499 w 579"/>
                <a:gd name="T79" fmla="*/ 50 h 649"/>
                <a:gd name="T80" fmla="*/ 525 w 579"/>
                <a:gd name="T81" fmla="*/ 69 h 649"/>
                <a:gd name="T82" fmla="*/ 556 w 579"/>
                <a:gd name="T83" fmla="*/ 104 h 649"/>
                <a:gd name="T84" fmla="*/ 570 w 579"/>
                <a:gd name="T85" fmla="*/ 159 h 649"/>
                <a:gd name="T86" fmla="*/ 579 w 579"/>
                <a:gd name="T87" fmla="*/ 199 h 649"/>
                <a:gd name="T88" fmla="*/ 563 w 579"/>
                <a:gd name="T89" fmla="*/ 230 h 649"/>
                <a:gd name="T90" fmla="*/ 542 w 579"/>
                <a:gd name="T91" fmla="*/ 244 h 649"/>
                <a:gd name="T92" fmla="*/ 530 w 579"/>
                <a:gd name="T93" fmla="*/ 275 h 649"/>
                <a:gd name="T94" fmla="*/ 544 w 579"/>
                <a:gd name="T95" fmla="*/ 294 h 649"/>
                <a:gd name="T96" fmla="*/ 563 w 579"/>
                <a:gd name="T97" fmla="*/ 331 h 649"/>
                <a:gd name="T98" fmla="*/ 549 w 579"/>
                <a:gd name="T99" fmla="*/ 350 h 649"/>
                <a:gd name="T100" fmla="*/ 556 w 579"/>
                <a:gd name="T101" fmla="*/ 400 h 649"/>
                <a:gd name="T102" fmla="*/ 551 w 579"/>
                <a:gd name="T103" fmla="*/ 447 h 649"/>
                <a:gd name="T104" fmla="*/ 516 w 579"/>
                <a:gd name="T105" fmla="*/ 440 h 649"/>
                <a:gd name="T106" fmla="*/ 520 w 579"/>
                <a:gd name="T107" fmla="*/ 450 h 649"/>
                <a:gd name="T108" fmla="*/ 513 w 579"/>
                <a:gd name="T109" fmla="*/ 471 h 649"/>
                <a:gd name="T110" fmla="*/ 482 w 579"/>
                <a:gd name="T111" fmla="*/ 500 h 649"/>
                <a:gd name="T112" fmla="*/ 471 w 579"/>
                <a:gd name="T113" fmla="*/ 537 h 649"/>
                <a:gd name="T114" fmla="*/ 461 w 579"/>
                <a:gd name="T115" fmla="*/ 580 h 649"/>
                <a:gd name="T116" fmla="*/ 454 w 579"/>
                <a:gd name="T117" fmla="*/ 61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9" h="649">
                  <a:moveTo>
                    <a:pt x="449" y="623"/>
                  </a:moveTo>
                  <a:lnTo>
                    <a:pt x="449" y="623"/>
                  </a:lnTo>
                  <a:lnTo>
                    <a:pt x="437" y="625"/>
                  </a:lnTo>
                  <a:lnTo>
                    <a:pt x="430" y="627"/>
                  </a:lnTo>
                  <a:lnTo>
                    <a:pt x="414" y="630"/>
                  </a:lnTo>
                  <a:lnTo>
                    <a:pt x="409" y="630"/>
                  </a:lnTo>
                  <a:lnTo>
                    <a:pt x="407" y="630"/>
                  </a:lnTo>
                  <a:lnTo>
                    <a:pt x="400" y="634"/>
                  </a:lnTo>
                  <a:lnTo>
                    <a:pt x="397" y="634"/>
                  </a:lnTo>
                  <a:lnTo>
                    <a:pt x="395" y="634"/>
                  </a:lnTo>
                  <a:lnTo>
                    <a:pt x="395" y="632"/>
                  </a:lnTo>
                  <a:lnTo>
                    <a:pt x="390" y="632"/>
                  </a:lnTo>
                  <a:lnTo>
                    <a:pt x="388" y="632"/>
                  </a:lnTo>
                  <a:lnTo>
                    <a:pt x="385" y="632"/>
                  </a:lnTo>
                  <a:lnTo>
                    <a:pt x="369" y="642"/>
                  </a:lnTo>
                  <a:lnTo>
                    <a:pt x="352" y="649"/>
                  </a:lnTo>
                  <a:lnTo>
                    <a:pt x="348" y="649"/>
                  </a:lnTo>
                  <a:lnTo>
                    <a:pt x="343" y="646"/>
                  </a:lnTo>
                  <a:lnTo>
                    <a:pt x="340" y="646"/>
                  </a:lnTo>
                  <a:lnTo>
                    <a:pt x="340" y="644"/>
                  </a:lnTo>
                  <a:lnTo>
                    <a:pt x="336" y="642"/>
                  </a:lnTo>
                  <a:lnTo>
                    <a:pt x="333" y="639"/>
                  </a:lnTo>
                  <a:lnTo>
                    <a:pt x="326" y="637"/>
                  </a:lnTo>
                  <a:lnTo>
                    <a:pt x="324" y="634"/>
                  </a:lnTo>
                  <a:lnTo>
                    <a:pt x="324" y="632"/>
                  </a:lnTo>
                  <a:lnTo>
                    <a:pt x="322" y="630"/>
                  </a:lnTo>
                  <a:lnTo>
                    <a:pt x="322" y="627"/>
                  </a:lnTo>
                  <a:lnTo>
                    <a:pt x="310" y="618"/>
                  </a:lnTo>
                  <a:lnTo>
                    <a:pt x="300" y="611"/>
                  </a:lnTo>
                  <a:lnTo>
                    <a:pt x="296" y="608"/>
                  </a:lnTo>
                  <a:lnTo>
                    <a:pt x="286" y="606"/>
                  </a:lnTo>
                  <a:lnTo>
                    <a:pt x="281" y="606"/>
                  </a:lnTo>
                  <a:lnTo>
                    <a:pt x="277" y="608"/>
                  </a:lnTo>
                  <a:lnTo>
                    <a:pt x="274" y="608"/>
                  </a:lnTo>
                  <a:lnTo>
                    <a:pt x="274" y="606"/>
                  </a:lnTo>
                  <a:lnTo>
                    <a:pt x="272" y="604"/>
                  </a:lnTo>
                  <a:lnTo>
                    <a:pt x="272" y="601"/>
                  </a:lnTo>
                  <a:lnTo>
                    <a:pt x="269" y="601"/>
                  </a:lnTo>
                  <a:lnTo>
                    <a:pt x="267" y="604"/>
                  </a:lnTo>
                  <a:lnTo>
                    <a:pt x="265" y="606"/>
                  </a:lnTo>
                  <a:lnTo>
                    <a:pt x="262" y="608"/>
                  </a:lnTo>
                  <a:lnTo>
                    <a:pt x="258" y="608"/>
                  </a:lnTo>
                  <a:lnTo>
                    <a:pt x="255" y="611"/>
                  </a:lnTo>
                  <a:lnTo>
                    <a:pt x="255" y="613"/>
                  </a:lnTo>
                  <a:lnTo>
                    <a:pt x="251" y="615"/>
                  </a:lnTo>
                  <a:lnTo>
                    <a:pt x="246" y="608"/>
                  </a:lnTo>
                  <a:lnTo>
                    <a:pt x="241" y="604"/>
                  </a:lnTo>
                  <a:lnTo>
                    <a:pt x="239" y="601"/>
                  </a:lnTo>
                  <a:lnTo>
                    <a:pt x="236" y="597"/>
                  </a:lnTo>
                  <a:lnTo>
                    <a:pt x="234" y="592"/>
                  </a:lnTo>
                  <a:lnTo>
                    <a:pt x="232" y="585"/>
                  </a:lnTo>
                  <a:lnTo>
                    <a:pt x="229" y="582"/>
                  </a:lnTo>
                  <a:lnTo>
                    <a:pt x="229" y="578"/>
                  </a:lnTo>
                  <a:lnTo>
                    <a:pt x="229" y="575"/>
                  </a:lnTo>
                  <a:lnTo>
                    <a:pt x="232" y="573"/>
                  </a:lnTo>
                  <a:lnTo>
                    <a:pt x="232" y="568"/>
                  </a:lnTo>
                  <a:lnTo>
                    <a:pt x="229" y="566"/>
                  </a:lnTo>
                  <a:lnTo>
                    <a:pt x="227" y="563"/>
                  </a:lnTo>
                  <a:lnTo>
                    <a:pt x="210" y="566"/>
                  </a:lnTo>
                  <a:lnTo>
                    <a:pt x="208" y="566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194" y="556"/>
                  </a:lnTo>
                  <a:lnTo>
                    <a:pt x="194" y="554"/>
                  </a:lnTo>
                  <a:lnTo>
                    <a:pt x="194" y="552"/>
                  </a:lnTo>
                  <a:lnTo>
                    <a:pt x="196" y="549"/>
                  </a:lnTo>
                  <a:lnTo>
                    <a:pt x="199" y="544"/>
                  </a:lnTo>
                  <a:lnTo>
                    <a:pt x="199" y="542"/>
                  </a:lnTo>
                  <a:lnTo>
                    <a:pt x="196" y="540"/>
                  </a:lnTo>
                  <a:lnTo>
                    <a:pt x="194" y="537"/>
                  </a:lnTo>
                  <a:lnTo>
                    <a:pt x="191" y="537"/>
                  </a:lnTo>
                  <a:lnTo>
                    <a:pt x="187" y="537"/>
                  </a:lnTo>
                  <a:lnTo>
                    <a:pt x="182" y="535"/>
                  </a:lnTo>
                  <a:lnTo>
                    <a:pt x="182" y="535"/>
                  </a:lnTo>
                  <a:lnTo>
                    <a:pt x="182" y="530"/>
                  </a:lnTo>
                  <a:lnTo>
                    <a:pt x="182" y="528"/>
                  </a:lnTo>
                  <a:lnTo>
                    <a:pt x="184" y="526"/>
                  </a:lnTo>
                  <a:lnTo>
                    <a:pt x="191" y="518"/>
                  </a:lnTo>
                  <a:lnTo>
                    <a:pt x="194" y="516"/>
                  </a:lnTo>
                  <a:lnTo>
                    <a:pt x="194" y="514"/>
                  </a:lnTo>
                  <a:lnTo>
                    <a:pt x="191" y="511"/>
                  </a:lnTo>
                  <a:lnTo>
                    <a:pt x="189" y="509"/>
                  </a:lnTo>
                  <a:lnTo>
                    <a:pt x="184" y="504"/>
                  </a:lnTo>
                  <a:lnTo>
                    <a:pt x="182" y="502"/>
                  </a:lnTo>
                  <a:lnTo>
                    <a:pt x="182" y="500"/>
                  </a:lnTo>
                  <a:lnTo>
                    <a:pt x="184" y="497"/>
                  </a:lnTo>
                  <a:lnTo>
                    <a:pt x="184" y="492"/>
                  </a:lnTo>
                  <a:lnTo>
                    <a:pt x="184" y="488"/>
                  </a:lnTo>
                  <a:lnTo>
                    <a:pt x="187" y="485"/>
                  </a:lnTo>
                  <a:lnTo>
                    <a:pt x="187" y="483"/>
                  </a:lnTo>
                  <a:lnTo>
                    <a:pt x="191" y="481"/>
                  </a:lnTo>
                  <a:lnTo>
                    <a:pt x="196" y="473"/>
                  </a:lnTo>
                  <a:lnTo>
                    <a:pt x="203" y="469"/>
                  </a:lnTo>
                  <a:lnTo>
                    <a:pt x="206" y="464"/>
                  </a:lnTo>
                  <a:lnTo>
                    <a:pt x="208" y="462"/>
                  </a:lnTo>
                  <a:lnTo>
                    <a:pt x="206" y="459"/>
                  </a:lnTo>
                  <a:lnTo>
                    <a:pt x="206" y="457"/>
                  </a:lnTo>
                  <a:lnTo>
                    <a:pt x="201" y="457"/>
                  </a:lnTo>
                  <a:lnTo>
                    <a:pt x="199" y="457"/>
                  </a:lnTo>
                  <a:lnTo>
                    <a:pt x="196" y="459"/>
                  </a:lnTo>
                  <a:lnTo>
                    <a:pt x="194" y="457"/>
                  </a:lnTo>
                  <a:lnTo>
                    <a:pt x="191" y="455"/>
                  </a:lnTo>
                  <a:lnTo>
                    <a:pt x="189" y="452"/>
                  </a:lnTo>
                  <a:lnTo>
                    <a:pt x="191" y="450"/>
                  </a:lnTo>
                  <a:lnTo>
                    <a:pt x="191" y="447"/>
                  </a:lnTo>
                  <a:lnTo>
                    <a:pt x="194" y="443"/>
                  </a:lnTo>
                  <a:lnTo>
                    <a:pt x="196" y="440"/>
                  </a:lnTo>
                  <a:lnTo>
                    <a:pt x="196" y="438"/>
                  </a:lnTo>
                  <a:lnTo>
                    <a:pt x="194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87" y="433"/>
                  </a:lnTo>
                  <a:lnTo>
                    <a:pt x="177" y="426"/>
                  </a:lnTo>
                  <a:lnTo>
                    <a:pt x="168" y="429"/>
                  </a:lnTo>
                  <a:lnTo>
                    <a:pt x="161" y="424"/>
                  </a:lnTo>
                  <a:lnTo>
                    <a:pt x="156" y="421"/>
                  </a:lnTo>
                  <a:lnTo>
                    <a:pt x="151" y="419"/>
                  </a:lnTo>
                  <a:lnTo>
                    <a:pt x="149" y="417"/>
                  </a:lnTo>
                  <a:lnTo>
                    <a:pt x="146" y="414"/>
                  </a:lnTo>
                  <a:lnTo>
                    <a:pt x="146" y="412"/>
                  </a:lnTo>
                  <a:lnTo>
                    <a:pt x="149" y="410"/>
                  </a:lnTo>
                  <a:lnTo>
                    <a:pt x="149" y="410"/>
                  </a:lnTo>
                  <a:lnTo>
                    <a:pt x="151" y="405"/>
                  </a:lnTo>
                  <a:lnTo>
                    <a:pt x="154" y="402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4" y="395"/>
                  </a:lnTo>
                  <a:lnTo>
                    <a:pt x="151" y="393"/>
                  </a:lnTo>
                  <a:lnTo>
                    <a:pt x="139" y="391"/>
                  </a:lnTo>
                  <a:lnTo>
                    <a:pt x="132" y="388"/>
                  </a:lnTo>
                  <a:lnTo>
                    <a:pt x="130" y="386"/>
                  </a:lnTo>
                  <a:lnTo>
                    <a:pt x="128" y="384"/>
                  </a:lnTo>
                  <a:lnTo>
                    <a:pt x="120" y="372"/>
                  </a:lnTo>
                  <a:lnTo>
                    <a:pt x="116" y="365"/>
                  </a:lnTo>
                  <a:lnTo>
                    <a:pt x="113" y="362"/>
                  </a:lnTo>
                  <a:lnTo>
                    <a:pt x="111" y="360"/>
                  </a:lnTo>
                  <a:lnTo>
                    <a:pt x="106" y="360"/>
                  </a:lnTo>
                  <a:lnTo>
                    <a:pt x="101" y="362"/>
                  </a:lnTo>
                  <a:lnTo>
                    <a:pt x="99" y="362"/>
                  </a:lnTo>
                  <a:lnTo>
                    <a:pt x="92" y="360"/>
                  </a:lnTo>
                  <a:lnTo>
                    <a:pt x="90" y="360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73" y="362"/>
                  </a:lnTo>
                  <a:lnTo>
                    <a:pt x="71" y="360"/>
                  </a:lnTo>
                  <a:lnTo>
                    <a:pt x="68" y="360"/>
                  </a:lnTo>
                  <a:lnTo>
                    <a:pt x="66" y="362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4" y="369"/>
                  </a:lnTo>
                  <a:lnTo>
                    <a:pt x="45" y="367"/>
                  </a:lnTo>
                  <a:lnTo>
                    <a:pt x="40" y="365"/>
                  </a:lnTo>
                  <a:lnTo>
                    <a:pt x="35" y="362"/>
                  </a:lnTo>
                  <a:lnTo>
                    <a:pt x="38" y="360"/>
                  </a:lnTo>
                  <a:lnTo>
                    <a:pt x="40" y="348"/>
                  </a:lnTo>
                  <a:lnTo>
                    <a:pt x="40" y="343"/>
                  </a:lnTo>
                  <a:lnTo>
                    <a:pt x="40" y="341"/>
                  </a:lnTo>
                  <a:lnTo>
                    <a:pt x="33" y="334"/>
                  </a:lnTo>
                  <a:lnTo>
                    <a:pt x="28" y="329"/>
                  </a:lnTo>
                  <a:lnTo>
                    <a:pt x="26" y="327"/>
                  </a:lnTo>
                  <a:lnTo>
                    <a:pt x="21" y="327"/>
                  </a:lnTo>
                  <a:lnTo>
                    <a:pt x="14" y="327"/>
                  </a:lnTo>
                  <a:lnTo>
                    <a:pt x="4" y="327"/>
                  </a:lnTo>
                  <a:lnTo>
                    <a:pt x="0" y="322"/>
                  </a:lnTo>
                  <a:lnTo>
                    <a:pt x="4" y="303"/>
                  </a:lnTo>
                  <a:lnTo>
                    <a:pt x="7" y="301"/>
                  </a:lnTo>
                  <a:lnTo>
                    <a:pt x="14" y="296"/>
                  </a:lnTo>
                  <a:lnTo>
                    <a:pt x="16" y="294"/>
                  </a:lnTo>
                  <a:lnTo>
                    <a:pt x="19" y="289"/>
                  </a:lnTo>
                  <a:lnTo>
                    <a:pt x="21" y="284"/>
                  </a:lnTo>
                  <a:lnTo>
                    <a:pt x="23" y="282"/>
                  </a:lnTo>
                  <a:lnTo>
                    <a:pt x="26" y="282"/>
                  </a:lnTo>
                  <a:lnTo>
                    <a:pt x="31" y="284"/>
                  </a:lnTo>
                  <a:lnTo>
                    <a:pt x="33" y="286"/>
                  </a:lnTo>
                  <a:lnTo>
                    <a:pt x="40" y="286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5" y="277"/>
                  </a:lnTo>
                  <a:lnTo>
                    <a:pt x="45" y="272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47" y="246"/>
                  </a:lnTo>
                  <a:lnTo>
                    <a:pt x="49" y="244"/>
                  </a:lnTo>
                  <a:lnTo>
                    <a:pt x="49" y="242"/>
                  </a:lnTo>
                  <a:lnTo>
                    <a:pt x="49" y="234"/>
                  </a:lnTo>
                  <a:lnTo>
                    <a:pt x="49" y="230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61" y="227"/>
                  </a:lnTo>
                  <a:lnTo>
                    <a:pt x="64" y="227"/>
                  </a:lnTo>
                  <a:lnTo>
                    <a:pt x="66" y="227"/>
                  </a:lnTo>
                  <a:lnTo>
                    <a:pt x="68" y="225"/>
                  </a:lnTo>
                  <a:lnTo>
                    <a:pt x="73" y="223"/>
                  </a:lnTo>
                  <a:lnTo>
                    <a:pt x="78" y="220"/>
                  </a:lnTo>
                  <a:lnTo>
                    <a:pt x="83" y="215"/>
                  </a:lnTo>
                  <a:lnTo>
                    <a:pt x="83" y="211"/>
                  </a:lnTo>
                  <a:lnTo>
                    <a:pt x="83" y="208"/>
                  </a:lnTo>
                  <a:lnTo>
                    <a:pt x="75" y="192"/>
                  </a:lnTo>
                  <a:lnTo>
                    <a:pt x="73" y="189"/>
                  </a:lnTo>
                  <a:lnTo>
                    <a:pt x="71" y="187"/>
                  </a:lnTo>
                  <a:lnTo>
                    <a:pt x="68" y="187"/>
                  </a:lnTo>
                  <a:lnTo>
                    <a:pt x="66" y="189"/>
                  </a:lnTo>
                  <a:lnTo>
                    <a:pt x="64" y="189"/>
                  </a:lnTo>
                  <a:lnTo>
                    <a:pt x="61" y="187"/>
                  </a:lnTo>
                  <a:lnTo>
                    <a:pt x="49" y="173"/>
                  </a:lnTo>
                  <a:lnTo>
                    <a:pt x="49" y="171"/>
                  </a:lnTo>
                  <a:lnTo>
                    <a:pt x="47" y="168"/>
                  </a:lnTo>
                  <a:lnTo>
                    <a:pt x="47" y="166"/>
                  </a:lnTo>
                  <a:lnTo>
                    <a:pt x="47" y="163"/>
                  </a:lnTo>
                  <a:lnTo>
                    <a:pt x="47" y="156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5" y="140"/>
                  </a:lnTo>
                  <a:lnTo>
                    <a:pt x="52" y="142"/>
                  </a:lnTo>
                  <a:lnTo>
                    <a:pt x="54" y="140"/>
                  </a:lnTo>
                  <a:lnTo>
                    <a:pt x="54" y="137"/>
                  </a:lnTo>
                  <a:lnTo>
                    <a:pt x="52" y="121"/>
                  </a:lnTo>
                  <a:lnTo>
                    <a:pt x="49" y="116"/>
                  </a:lnTo>
                  <a:lnTo>
                    <a:pt x="47" y="114"/>
                  </a:lnTo>
                  <a:lnTo>
                    <a:pt x="45" y="109"/>
                  </a:lnTo>
                  <a:lnTo>
                    <a:pt x="42" y="104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6" y="85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94" y="78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3" y="40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61" y="33"/>
                  </a:lnTo>
                  <a:lnTo>
                    <a:pt x="165" y="36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7" y="38"/>
                  </a:lnTo>
                  <a:lnTo>
                    <a:pt x="189" y="36"/>
                  </a:lnTo>
                  <a:lnTo>
                    <a:pt x="194" y="36"/>
                  </a:lnTo>
                  <a:lnTo>
                    <a:pt x="196" y="33"/>
                  </a:lnTo>
                  <a:lnTo>
                    <a:pt x="196" y="31"/>
                  </a:lnTo>
                  <a:lnTo>
                    <a:pt x="199" y="26"/>
                  </a:lnTo>
                  <a:lnTo>
                    <a:pt x="203" y="26"/>
                  </a:lnTo>
                  <a:lnTo>
                    <a:pt x="206" y="26"/>
                  </a:lnTo>
                  <a:lnTo>
                    <a:pt x="208" y="29"/>
                  </a:lnTo>
                  <a:lnTo>
                    <a:pt x="210" y="31"/>
                  </a:lnTo>
                  <a:lnTo>
                    <a:pt x="210" y="33"/>
                  </a:lnTo>
                  <a:lnTo>
                    <a:pt x="213" y="36"/>
                  </a:lnTo>
                  <a:lnTo>
                    <a:pt x="227" y="45"/>
                  </a:lnTo>
                  <a:lnTo>
                    <a:pt x="236" y="38"/>
                  </a:lnTo>
                  <a:lnTo>
                    <a:pt x="255" y="17"/>
                  </a:lnTo>
                  <a:lnTo>
                    <a:pt x="258" y="17"/>
                  </a:lnTo>
                  <a:lnTo>
                    <a:pt x="262" y="17"/>
                  </a:lnTo>
                  <a:lnTo>
                    <a:pt x="265" y="19"/>
                  </a:lnTo>
                  <a:lnTo>
                    <a:pt x="269" y="19"/>
                  </a:lnTo>
                  <a:lnTo>
                    <a:pt x="277" y="19"/>
                  </a:lnTo>
                  <a:lnTo>
                    <a:pt x="279" y="19"/>
                  </a:lnTo>
                  <a:lnTo>
                    <a:pt x="281" y="21"/>
                  </a:lnTo>
                  <a:lnTo>
                    <a:pt x="281" y="24"/>
                  </a:lnTo>
                  <a:lnTo>
                    <a:pt x="281" y="26"/>
                  </a:lnTo>
                  <a:lnTo>
                    <a:pt x="284" y="29"/>
                  </a:lnTo>
                  <a:lnTo>
                    <a:pt x="288" y="31"/>
                  </a:lnTo>
                  <a:lnTo>
                    <a:pt x="293" y="29"/>
                  </a:lnTo>
                  <a:lnTo>
                    <a:pt x="296" y="26"/>
                  </a:lnTo>
                  <a:lnTo>
                    <a:pt x="298" y="24"/>
                  </a:lnTo>
                  <a:lnTo>
                    <a:pt x="303" y="21"/>
                  </a:lnTo>
                  <a:lnTo>
                    <a:pt x="305" y="21"/>
                  </a:lnTo>
                  <a:lnTo>
                    <a:pt x="317" y="24"/>
                  </a:lnTo>
                  <a:lnTo>
                    <a:pt x="322" y="21"/>
                  </a:lnTo>
                  <a:lnTo>
                    <a:pt x="324" y="19"/>
                  </a:lnTo>
                  <a:lnTo>
                    <a:pt x="324" y="17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7"/>
                  </a:lnTo>
                  <a:lnTo>
                    <a:pt x="326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3" y="10"/>
                  </a:lnTo>
                  <a:lnTo>
                    <a:pt x="345" y="12"/>
                  </a:lnTo>
                  <a:lnTo>
                    <a:pt x="348" y="12"/>
                  </a:lnTo>
                  <a:lnTo>
                    <a:pt x="350" y="10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400" y="7"/>
                  </a:lnTo>
                  <a:lnTo>
                    <a:pt x="402" y="10"/>
                  </a:lnTo>
                  <a:lnTo>
                    <a:pt x="419" y="7"/>
                  </a:lnTo>
                  <a:lnTo>
                    <a:pt x="428" y="12"/>
                  </a:lnTo>
                  <a:lnTo>
                    <a:pt x="445" y="7"/>
                  </a:lnTo>
                  <a:lnTo>
                    <a:pt x="473" y="10"/>
                  </a:lnTo>
                  <a:lnTo>
                    <a:pt x="482" y="24"/>
                  </a:lnTo>
                  <a:lnTo>
                    <a:pt x="492" y="31"/>
                  </a:lnTo>
                  <a:lnTo>
                    <a:pt x="494" y="36"/>
                  </a:lnTo>
                  <a:lnTo>
                    <a:pt x="494" y="40"/>
                  </a:lnTo>
                  <a:lnTo>
                    <a:pt x="497" y="47"/>
                  </a:lnTo>
                  <a:lnTo>
                    <a:pt x="499" y="50"/>
                  </a:lnTo>
                  <a:lnTo>
                    <a:pt x="501" y="52"/>
                  </a:lnTo>
                  <a:lnTo>
                    <a:pt x="508" y="55"/>
                  </a:lnTo>
                  <a:lnTo>
                    <a:pt x="516" y="55"/>
                  </a:lnTo>
                  <a:lnTo>
                    <a:pt x="518" y="57"/>
                  </a:lnTo>
                  <a:lnTo>
                    <a:pt x="520" y="59"/>
                  </a:lnTo>
                  <a:lnTo>
                    <a:pt x="523" y="64"/>
                  </a:lnTo>
                  <a:lnTo>
                    <a:pt x="523" y="66"/>
                  </a:lnTo>
                  <a:lnTo>
                    <a:pt x="525" y="69"/>
                  </a:lnTo>
                  <a:lnTo>
                    <a:pt x="527" y="71"/>
                  </a:lnTo>
                  <a:lnTo>
                    <a:pt x="530" y="66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9" y="71"/>
                  </a:lnTo>
                  <a:lnTo>
                    <a:pt x="551" y="90"/>
                  </a:lnTo>
                  <a:lnTo>
                    <a:pt x="553" y="95"/>
                  </a:lnTo>
                  <a:lnTo>
                    <a:pt x="556" y="104"/>
                  </a:lnTo>
                  <a:lnTo>
                    <a:pt x="558" y="107"/>
                  </a:lnTo>
                  <a:lnTo>
                    <a:pt x="561" y="111"/>
                  </a:lnTo>
                  <a:lnTo>
                    <a:pt x="565" y="121"/>
                  </a:lnTo>
                  <a:lnTo>
                    <a:pt x="568" y="128"/>
                  </a:lnTo>
                  <a:lnTo>
                    <a:pt x="568" y="147"/>
                  </a:lnTo>
                  <a:lnTo>
                    <a:pt x="568" y="152"/>
                  </a:lnTo>
                  <a:lnTo>
                    <a:pt x="568" y="156"/>
                  </a:lnTo>
                  <a:lnTo>
                    <a:pt x="570" y="159"/>
                  </a:lnTo>
                  <a:lnTo>
                    <a:pt x="575" y="168"/>
                  </a:lnTo>
                  <a:lnTo>
                    <a:pt x="579" y="175"/>
                  </a:lnTo>
                  <a:lnTo>
                    <a:pt x="579" y="178"/>
                  </a:lnTo>
                  <a:lnTo>
                    <a:pt x="579" y="182"/>
                  </a:lnTo>
                  <a:lnTo>
                    <a:pt x="579" y="185"/>
                  </a:lnTo>
                  <a:lnTo>
                    <a:pt x="579" y="187"/>
                  </a:lnTo>
                  <a:lnTo>
                    <a:pt x="579" y="192"/>
                  </a:lnTo>
                  <a:lnTo>
                    <a:pt x="579" y="199"/>
                  </a:lnTo>
                  <a:lnTo>
                    <a:pt x="577" y="201"/>
                  </a:lnTo>
                  <a:lnTo>
                    <a:pt x="575" y="206"/>
                  </a:lnTo>
                  <a:lnTo>
                    <a:pt x="572" y="208"/>
                  </a:lnTo>
                  <a:lnTo>
                    <a:pt x="570" y="213"/>
                  </a:lnTo>
                  <a:lnTo>
                    <a:pt x="568" y="215"/>
                  </a:lnTo>
                  <a:lnTo>
                    <a:pt x="565" y="223"/>
                  </a:lnTo>
                  <a:lnTo>
                    <a:pt x="565" y="227"/>
                  </a:lnTo>
                  <a:lnTo>
                    <a:pt x="563" y="230"/>
                  </a:lnTo>
                  <a:lnTo>
                    <a:pt x="561" y="232"/>
                  </a:lnTo>
                  <a:lnTo>
                    <a:pt x="558" y="234"/>
                  </a:lnTo>
                  <a:lnTo>
                    <a:pt x="553" y="242"/>
                  </a:lnTo>
                  <a:lnTo>
                    <a:pt x="553" y="242"/>
                  </a:lnTo>
                  <a:lnTo>
                    <a:pt x="551" y="242"/>
                  </a:lnTo>
                  <a:lnTo>
                    <a:pt x="551" y="242"/>
                  </a:lnTo>
                  <a:lnTo>
                    <a:pt x="544" y="242"/>
                  </a:lnTo>
                  <a:lnTo>
                    <a:pt x="542" y="244"/>
                  </a:lnTo>
                  <a:lnTo>
                    <a:pt x="539" y="244"/>
                  </a:lnTo>
                  <a:lnTo>
                    <a:pt x="534" y="249"/>
                  </a:lnTo>
                  <a:lnTo>
                    <a:pt x="532" y="253"/>
                  </a:lnTo>
                  <a:lnTo>
                    <a:pt x="527" y="256"/>
                  </a:lnTo>
                  <a:lnTo>
                    <a:pt x="523" y="260"/>
                  </a:lnTo>
                  <a:lnTo>
                    <a:pt x="523" y="263"/>
                  </a:lnTo>
                  <a:lnTo>
                    <a:pt x="523" y="268"/>
                  </a:lnTo>
                  <a:lnTo>
                    <a:pt x="530" y="275"/>
                  </a:lnTo>
                  <a:lnTo>
                    <a:pt x="532" y="277"/>
                  </a:lnTo>
                  <a:lnTo>
                    <a:pt x="532" y="282"/>
                  </a:lnTo>
                  <a:lnTo>
                    <a:pt x="534" y="286"/>
                  </a:lnTo>
                  <a:lnTo>
                    <a:pt x="534" y="289"/>
                  </a:lnTo>
                  <a:lnTo>
                    <a:pt x="537" y="291"/>
                  </a:lnTo>
                  <a:lnTo>
                    <a:pt x="539" y="291"/>
                  </a:lnTo>
                  <a:lnTo>
                    <a:pt x="542" y="291"/>
                  </a:lnTo>
                  <a:lnTo>
                    <a:pt x="544" y="294"/>
                  </a:lnTo>
                  <a:lnTo>
                    <a:pt x="546" y="294"/>
                  </a:lnTo>
                  <a:lnTo>
                    <a:pt x="546" y="296"/>
                  </a:lnTo>
                  <a:lnTo>
                    <a:pt x="549" y="296"/>
                  </a:lnTo>
                  <a:lnTo>
                    <a:pt x="558" y="308"/>
                  </a:lnTo>
                  <a:lnTo>
                    <a:pt x="563" y="315"/>
                  </a:lnTo>
                  <a:lnTo>
                    <a:pt x="563" y="317"/>
                  </a:lnTo>
                  <a:lnTo>
                    <a:pt x="563" y="324"/>
                  </a:lnTo>
                  <a:lnTo>
                    <a:pt x="563" y="331"/>
                  </a:lnTo>
                  <a:lnTo>
                    <a:pt x="563" y="336"/>
                  </a:lnTo>
                  <a:lnTo>
                    <a:pt x="561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58" y="343"/>
                  </a:lnTo>
                  <a:lnTo>
                    <a:pt x="553" y="346"/>
                  </a:lnTo>
                  <a:lnTo>
                    <a:pt x="551" y="348"/>
                  </a:lnTo>
                  <a:lnTo>
                    <a:pt x="549" y="350"/>
                  </a:lnTo>
                  <a:lnTo>
                    <a:pt x="546" y="365"/>
                  </a:lnTo>
                  <a:lnTo>
                    <a:pt x="546" y="367"/>
                  </a:lnTo>
                  <a:lnTo>
                    <a:pt x="549" y="372"/>
                  </a:lnTo>
                  <a:lnTo>
                    <a:pt x="553" y="376"/>
                  </a:lnTo>
                  <a:lnTo>
                    <a:pt x="556" y="381"/>
                  </a:lnTo>
                  <a:lnTo>
                    <a:pt x="556" y="386"/>
                  </a:lnTo>
                  <a:lnTo>
                    <a:pt x="556" y="393"/>
                  </a:lnTo>
                  <a:lnTo>
                    <a:pt x="556" y="400"/>
                  </a:lnTo>
                  <a:lnTo>
                    <a:pt x="558" y="405"/>
                  </a:lnTo>
                  <a:lnTo>
                    <a:pt x="558" y="405"/>
                  </a:lnTo>
                  <a:lnTo>
                    <a:pt x="563" y="410"/>
                  </a:lnTo>
                  <a:lnTo>
                    <a:pt x="558" y="436"/>
                  </a:lnTo>
                  <a:lnTo>
                    <a:pt x="556" y="445"/>
                  </a:lnTo>
                  <a:lnTo>
                    <a:pt x="553" y="447"/>
                  </a:lnTo>
                  <a:lnTo>
                    <a:pt x="551" y="447"/>
                  </a:lnTo>
                  <a:lnTo>
                    <a:pt x="551" y="447"/>
                  </a:lnTo>
                  <a:lnTo>
                    <a:pt x="542" y="447"/>
                  </a:lnTo>
                  <a:lnTo>
                    <a:pt x="534" y="443"/>
                  </a:lnTo>
                  <a:lnTo>
                    <a:pt x="530" y="440"/>
                  </a:lnTo>
                  <a:lnTo>
                    <a:pt x="527" y="438"/>
                  </a:lnTo>
                  <a:lnTo>
                    <a:pt x="525" y="438"/>
                  </a:lnTo>
                  <a:lnTo>
                    <a:pt x="523" y="438"/>
                  </a:lnTo>
                  <a:lnTo>
                    <a:pt x="520" y="438"/>
                  </a:lnTo>
                  <a:lnTo>
                    <a:pt x="516" y="440"/>
                  </a:lnTo>
                  <a:lnTo>
                    <a:pt x="513" y="440"/>
                  </a:lnTo>
                  <a:lnTo>
                    <a:pt x="513" y="443"/>
                  </a:lnTo>
                  <a:lnTo>
                    <a:pt x="516" y="443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20" y="450"/>
                  </a:lnTo>
                  <a:lnTo>
                    <a:pt x="520" y="450"/>
                  </a:lnTo>
                  <a:lnTo>
                    <a:pt x="520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0" y="457"/>
                  </a:lnTo>
                  <a:lnTo>
                    <a:pt x="516" y="464"/>
                  </a:lnTo>
                  <a:lnTo>
                    <a:pt x="513" y="469"/>
                  </a:lnTo>
                  <a:lnTo>
                    <a:pt x="513" y="471"/>
                  </a:lnTo>
                  <a:lnTo>
                    <a:pt x="511" y="473"/>
                  </a:lnTo>
                  <a:lnTo>
                    <a:pt x="508" y="473"/>
                  </a:lnTo>
                  <a:lnTo>
                    <a:pt x="499" y="490"/>
                  </a:lnTo>
                  <a:lnTo>
                    <a:pt x="497" y="492"/>
                  </a:lnTo>
                  <a:lnTo>
                    <a:pt x="492" y="495"/>
                  </a:lnTo>
                  <a:lnTo>
                    <a:pt x="485" y="497"/>
                  </a:lnTo>
                  <a:lnTo>
                    <a:pt x="485" y="500"/>
                  </a:lnTo>
                  <a:lnTo>
                    <a:pt x="482" y="500"/>
                  </a:lnTo>
                  <a:lnTo>
                    <a:pt x="482" y="509"/>
                  </a:lnTo>
                  <a:lnTo>
                    <a:pt x="480" y="511"/>
                  </a:lnTo>
                  <a:lnTo>
                    <a:pt x="468" y="521"/>
                  </a:lnTo>
                  <a:lnTo>
                    <a:pt x="468" y="523"/>
                  </a:lnTo>
                  <a:lnTo>
                    <a:pt x="468" y="526"/>
                  </a:lnTo>
                  <a:lnTo>
                    <a:pt x="468" y="530"/>
                  </a:lnTo>
                  <a:lnTo>
                    <a:pt x="471" y="533"/>
                  </a:lnTo>
                  <a:lnTo>
                    <a:pt x="471" y="537"/>
                  </a:lnTo>
                  <a:lnTo>
                    <a:pt x="473" y="540"/>
                  </a:lnTo>
                  <a:lnTo>
                    <a:pt x="475" y="542"/>
                  </a:lnTo>
                  <a:lnTo>
                    <a:pt x="473" y="549"/>
                  </a:lnTo>
                  <a:lnTo>
                    <a:pt x="468" y="561"/>
                  </a:lnTo>
                  <a:lnTo>
                    <a:pt x="466" y="566"/>
                  </a:lnTo>
                  <a:lnTo>
                    <a:pt x="466" y="571"/>
                  </a:lnTo>
                  <a:lnTo>
                    <a:pt x="463" y="575"/>
                  </a:lnTo>
                  <a:lnTo>
                    <a:pt x="461" y="580"/>
                  </a:lnTo>
                  <a:lnTo>
                    <a:pt x="459" y="582"/>
                  </a:lnTo>
                  <a:lnTo>
                    <a:pt x="447" y="592"/>
                  </a:lnTo>
                  <a:lnTo>
                    <a:pt x="445" y="594"/>
                  </a:lnTo>
                  <a:lnTo>
                    <a:pt x="445" y="599"/>
                  </a:lnTo>
                  <a:lnTo>
                    <a:pt x="447" y="601"/>
                  </a:lnTo>
                  <a:lnTo>
                    <a:pt x="452" y="613"/>
                  </a:lnTo>
                  <a:lnTo>
                    <a:pt x="454" y="615"/>
                  </a:lnTo>
                  <a:lnTo>
                    <a:pt x="454" y="615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4" y="620"/>
                  </a:lnTo>
                  <a:lnTo>
                    <a:pt x="452" y="623"/>
                  </a:lnTo>
                  <a:lnTo>
                    <a:pt x="449" y="62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3" name="Freeform 45">
              <a:extLst>
                <a:ext uri="{FF2B5EF4-FFF2-40B4-BE49-F238E27FC236}">
                  <a16:creationId xmlns:a16="http://schemas.microsoft.com/office/drawing/2014/main" id="{06F4D043-4380-6889-694D-F2FA4DF87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919163"/>
              <a:ext cx="1160463" cy="1724025"/>
            </a:xfrm>
            <a:custGeom>
              <a:avLst/>
              <a:gdLst>
                <a:gd name="T0" fmla="*/ 326 w 731"/>
                <a:gd name="T1" fmla="*/ 63 h 1086"/>
                <a:gd name="T2" fmla="*/ 379 w 731"/>
                <a:gd name="T3" fmla="*/ 7 h 1086"/>
                <a:gd name="T4" fmla="*/ 362 w 731"/>
                <a:gd name="T5" fmla="*/ 92 h 1086"/>
                <a:gd name="T6" fmla="*/ 379 w 731"/>
                <a:gd name="T7" fmla="*/ 139 h 1086"/>
                <a:gd name="T8" fmla="*/ 461 w 731"/>
                <a:gd name="T9" fmla="*/ 187 h 1086"/>
                <a:gd name="T10" fmla="*/ 509 w 731"/>
                <a:gd name="T11" fmla="*/ 222 h 1086"/>
                <a:gd name="T12" fmla="*/ 530 w 731"/>
                <a:gd name="T13" fmla="*/ 234 h 1086"/>
                <a:gd name="T14" fmla="*/ 480 w 731"/>
                <a:gd name="T15" fmla="*/ 246 h 1086"/>
                <a:gd name="T16" fmla="*/ 457 w 731"/>
                <a:gd name="T17" fmla="*/ 267 h 1086"/>
                <a:gd name="T18" fmla="*/ 461 w 731"/>
                <a:gd name="T19" fmla="*/ 298 h 1086"/>
                <a:gd name="T20" fmla="*/ 450 w 731"/>
                <a:gd name="T21" fmla="*/ 366 h 1086"/>
                <a:gd name="T22" fmla="*/ 438 w 731"/>
                <a:gd name="T23" fmla="*/ 452 h 1086"/>
                <a:gd name="T24" fmla="*/ 450 w 731"/>
                <a:gd name="T25" fmla="*/ 494 h 1086"/>
                <a:gd name="T26" fmla="*/ 428 w 731"/>
                <a:gd name="T27" fmla="*/ 530 h 1086"/>
                <a:gd name="T28" fmla="*/ 428 w 731"/>
                <a:gd name="T29" fmla="*/ 582 h 1086"/>
                <a:gd name="T30" fmla="*/ 476 w 731"/>
                <a:gd name="T31" fmla="*/ 660 h 1086"/>
                <a:gd name="T32" fmla="*/ 589 w 731"/>
                <a:gd name="T33" fmla="*/ 729 h 1086"/>
                <a:gd name="T34" fmla="*/ 594 w 731"/>
                <a:gd name="T35" fmla="*/ 759 h 1086"/>
                <a:gd name="T36" fmla="*/ 641 w 731"/>
                <a:gd name="T37" fmla="*/ 783 h 1086"/>
                <a:gd name="T38" fmla="*/ 670 w 731"/>
                <a:gd name="T39" fmla="*/ 811 h 1086"/>
                <a:gd name="T40" fmla="*/ 658 w 731"/>
                <a:gd name="T41" fmla="*/ 859 h 1086"/>
                <a:gd name="T42" fmla="*/ 698 w 731"/>
                <a:gd name="T43" fmla="*/ 894 h 1086"/>
                <a:gd name="T44" fmla="*/ 731 w 731"/>
                <a:gd name="T45" fmla="*/ 932 h 1086"/>
                <a:gd name="T46" fmla="*/ 681 w 731"/>
                <a:gd name="T47" fmla="*/ 998 h 1086"/>
                <a:gd name="T48" fmla="*/ 644 w 731"/>
                <a:gd name="T49" fmla="*/ 1050 h 1086"/>
                <a:gd name="T50" fmla="*/ 589 w 731"/>
                <a:gd name="T51" fmla="*/ 1081 h 1086"/>
                <a:gd name="T52" fmla="*/ 558 w 731"/>
                <a:gd name="T53" fmla="*/ 1074 h 1086"/>
                <a:gd name="T54" fmla="*/ 525 w 731"/>
                <a:gd name="T55" fmla="*/ 1055 h 1086"/>
                <a:gd name="T56" fmla="*/ 490 w 731"/>
                <a:gd name="T57" fmla="*/ 1041 h 1086"/>
                <a:gd name="T58" fmla="*/ 466 w 731"/>
                <a:gd name="T59" fmla="*/ 1022 h 1086"/>
                <a:gd name="T60" fmla="*/ 473 w 731"/>
                <a:gd name="T61" fmla="*/ 996 h 1086"/>
                <a:gd name="T62" fmla="*/ 431 w 731"/>
                <a:gd name="T63" fmla="*/ 951 h 1086"/>
                <a:gd name="T64" fmla="*/ 395 w 731"/>
                <a:gd name="T65" fmla="*/ 918 h 1086"/>
                <a:gd name="T66" fmla="*/ 345 w 731"/>
                <a:gd name="T67" fmla="*/ 937 h 1086"/>
                <a:gd name="T68" fmla="*/ 248 w 731"/>
                <a:gd name="T69" fmla="*/ 946 h 1086"/>
                <a:gd name="T70" fmla="*/ 227 w 731"/>
                <a:gd name="T71" fmla="*/ 958 h 1086"/>
                <a:gd name="T72" fmla="*/ 189 w 731"/>
                <a:gd name="T73" fmla="*/ 960 h 1086"/>
                <a:gd name="T74" fmla="*/ 151 w 731"/>
                <a:gd name="T75" fmla="*/ 942 h 1086"/>
                <a:gd name="T76" fmla="*/ 118 w 731"/>
                <a:gd name="T77" fmla="*/ 885 h 1086"/>
                <a:gd name="T78" fmla="*/ 90 w 731"/>
                <a:gd name="T79" fmla="*/ 875 h 1086"/>
                <a:gd name="T80" fmla="*/ 71 w 731"/>
                <a:gd name="T81" fmla="*/ 830 h 1086"/>
                <a:gd name="T82" fmla="*/ 14 w 731"/>
                <a:gd name="T83" fmla="*/ 774 h 1086"/>
                <a:gd name="T84" fmla="*/ 12 w 731"/>
                <a:gd name="T85" fmla="*/ 726 h 1086"/>
                <a:gd name="T86" fmla="*/ 31 w 731"/>
                <a:gd name="T87" fmla="*/ 688 h 1086"/>
                <a:gd name="T88" fmla="*/ 21 w 731"/>
                <a:gd name="T89" fmla="*/ 641 h 1086"/>
                <a:gd name="T90" fmla="*/ 2 w 731"/>
                <a:gd name="T91" fmla="*/ 620 h 1086"/>
                <a:gd name="T92" fmla="*/ 7 w 731"/>
                <a:gd name="T93" fmla="*/ 591 h 1086"/>
                <a:gd name="T94" fmla="*/ 52 w 731"/>
                <a:gd name="T95" fmla="*/ 527 h 1086"/>
                <a:gd name="T96" fmla="*/ 64 w 731"/>
                <a:gd name="T97" fmla="*/ 497 h 1086"/>
                <a:gd name="T98" fmla="*/ 59 w 731"/>
                <a:gd name="T99" fmla="*/ 473 h 1086"/>
                <a:gd name="T100" fmla="*/ 83 w 731"/>
                <a:gd name="T101" fmla="*/ 447 h 1086"/>
                <a:gd name="T102" fmla="*/ 73 w 731"/>
                <a:gd name="T103" fmla="*/ 423 h 1086"/>
                <a:gd name="T104" fmla="*/ 99 w 731"/>
                <a:gd name="T105" fmla="*/ 364 h 1086"/>
                <a:gd name="T106" fmla="*/ 144 w 731"/>
                <a:gd name="T107" fmla="*/ 352 h 1086"/>
                <a:gd name="T108" fmla="*/ 170 w 731"/>
                <a:gd name="T109" fmla="*/ 331 h 1086"/>
                <a:gd name="T110" fmla="*/ 173 w 731"/>
                <a:gd name="T111" fmla="*/ 284 h 1086"/>
                <a:gd name="T112" fmla="*/ 163 w 731"/>
                <a:gd name="T113" fmla="*/ 239 h 1086"/>
                <a:gd name="T114" fmla="*/ 201 w 731"/>
                <a:gd name="T115" fmla="*/ 205 h 1086"/>
                <a:gd name="T116" fmla="*/ 215 w 731"/>
                <a:gd name="T117" fmla="*/ 1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1" h="1086">
                  <a:moveTo>
                    <a:pt x="203" y="113"/>
                  </a:moveTo>
                  <a:lnTo>
                    <a:pt x="203" y="113"/>
                  </a:lnTo>
                  <a:lnTo>
                    <a:pt x="203" y="104"/>
                  </a:lnTo>
                  <a:lnTo>
                    <a:pt x="203" y="97"/>
                  </a:lnTo>
                  <a:lnTo>
                    <a:pt x="220" y="92"/>
                  </a:lnTo>
                  <a:lnTo>
                    <a:pt x="263" y="101"/>
                  </a:lnTo>
                  <a:lnTo>
                    <a:pt x="272" y="101"/>
                  </a:lnTo>
                  <a:lnTo>
                    <a:pt x="308" y="80"/>
                  </a:lnTo>
                  <a:lnTo>
                    <a:pt x="319" y="78"/>
                  </a:lnTo>
                  <a:lnTo>
                    <a:pt x="322" y="75"/>
                  </a:lnTo>
                  <a:lnTo>
                    <a:pt x="324" y="71"/>
                  </a:lnTo>
                  <a:lnTo>
                    <a:pt x="326" y="63"/>
                  </a:lnTo>
                  <a:lnTo>
                    <a:pt x="326" y="49"/>
                  </a:lnTo>
                  <a:lnTo>
                    <a:pt x="326" y="47"/>
                  </a:lnTo>
                  <a:lnTo>
                    <a:pt x="326" y="45"/>
                  </a:lnTo>
                  <a:lnTo>
                    <a:pt x="324" y="42"/>
                  </a:lnTo>
                  <a:lnTo>
                    <a:pt x="326" y="37"/>
                  </a:lnTo>
                  <a:lnTo>
                    <a:pt x="326" y="35"/>
                  </a:lnTo>
                  <a:lnTo>
                    <a:pt x="355" y="2"/>
                  </a:lnTo>
                  <a:lnTo>
                    <a:pt x="362" y="0"/>
                  </a:lnTo>
                  <a:lnTo>
                    <a:pt x="362" y="4"/>
                  </a:lnTo>
                  <a:lnTo>
                    <a:pt x="367" y="7"/>
                  </a:lnTo>
                  <a:lnTo>
                    <a:pt x="374" y="4"/>
                  </a:lnTo>
                  <a:lnTo>
                    <a:pt x="379" y="7"/>
                  </a:lnTo>
                  <a:lnTo>
                    <a:pt x="379" y="14"/>
                  </a:lnTo>
                  <a:lnTo>
                    <a:pt x="376" y="23"/>
                  </a:lnTo>
                  <a:lnTo>
                    <a:pt x="376" y="30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40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9" y="52"/>
                  </a:lnTo>
                  <a:lnTo>
                    <a:pt x="360" y="80"/>
                  </a:lnTo>
                  <a:lnTo>
                    <a:pt x="357" y="85"/>
                  </a:lnTo>
                  <a:lnTo>
                    <a:pt x="362" y="92"/>
                  </a:lnTo>
                  <a:lnTo>
                    <a:pt x="376" y="97"/>
                  </a:lnTo>
                  <a:lnTo>
                    <a:pt x="381" y="104"/>
                  </a:lnTo>
                  <a:lnTo>
                    <a:pt x="381" y="108"/>
                  </a:lnTo>
                  <a:lnTo>
                    <a:pt x="381" y="113"/>
                  </a:lnTo>
                  <a:lnTo>
                    <a:pt x="379" y="116"/>
                  </a:lnTo>
                  <a:lnTo>
                    <a:pt x="379" y="123"/>
                  </a:lnTo>
                  <a:lnTo>
                    <a:pt x="379" y="125"/>
                  </a:lnTo>
                  <a:lnTo>
                    <a:pt x="376" y="127"/>
                  </a:lnTo>
                  <a:lnTo>
                    <a:pt x="376" y="130"/>
                  </a:lnTo>
                  <a:lnTo>
                    <a:pt x="376" y="132"/>
                  </a:lnTo>
                  <a:lnTo>
                    <a:pt x="379" y="137"/>
                  </a:lnTo>
                  <a:lnTo>
                    <a:pt x="379" y="139"/>
                  </a:lnTo>
                  <a:lnTo>
                    <a:pt x="381" y="153"/>
                  </a:lnTo>
                  <a:lnTo>
                    <a:pt x="383" y="158"/>
                  </a:lnTo>
                  <a:lnTo>
                    <a:pt x="390" y="158"/>
                  </a:lnTo>
                  <a:lnTo>
                    <a:pt x="397" y="156"/>
                  </a:lnTo>
                  <a:lnTo>
                    <a:pt x="409" y="151"/>
                  </a:lnTo>
                  <a:lnTo>
                    <a:pt x="414" y="151"/>
                  </a:lnTo>
                  <a:lnTo>
                    <a:pt x="419" y="153"/>
                  </a:lnTo>
                  <a:lnTo>
                    <a:pt x="431" y="163"/>
                  </a:lnTo>
                  <a:lnTo>
                    <a:pt x="435" y="165"/>
                  </a:lnTo>
                  <a:lnTo>
                    <a:pt x="445" y="168"/>
                  </a:lnTo>
                  <a:lnTo>
                    <a:pt x="450" y="170"/>
                  </a:lnTo>
                  <a:lnTo>
                    <a:pt x="461" y="187"/>
                  </a:lnTo>
                  <a:lnTo>
                    <a:pt x="466" y="191"/>
                  </a:lnTo>
                  <a:lnTo>
                    <a:pt x="471" y="194"/>
                  </a:lnTo>
                  <a:lnTo>
                    <a:pt x="478" y="196"/>
                  </a:lnTo>
                  <a:lnTo>
                    <a:pt x="490" y="191"/>
                  </a:lnTo>
                  <a:lnTo>
                    <a:pt x="497" y="191"/>
                  </a:lnTo>
                  <a:lnTo>
                    <a:pt x="502" y="196"/>
                  </a:lnTo>
                  <a:lnTo>
                    <a:pt x="509" y="203"/>
                  </a:lnTo>
                  <a:lnTo>
                    <a:pt x="511" y="208"/>
                  </a:lnTo>
                  <a:lnTo>
                    <a:pt x="509" y="210"/>
                  </a:lnTo>
                  <a:lnTo>
                    <a:pt x="509" y="213"/>
                  </a:lnTo>
                  <a:lnTo>
                    <a:pt x="506" y="217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13" y="224"/>
                  </a:lnTo>
                  <a:lnTo>
                    <a:pt x="516" y="224"/>
                  </a:lnTo>
                  <a:lnTo>
                    <a:pt x="518" y="222"/>
                  </a:lnTo>
                  <a:lnTo>
                    <a:pt x="518" y="220"/>
                  </a:lnTo>
                  <a:lnTo>
                    <a:pt x="518" y="217"/>
                  </a:lnTo>
                  <a:lnTo>
                    <a:pt x="521" y="217"/>
                  </a:lnTo>
                  <a:lnTo>
                    <a:pt x="525" y="220"/>
                  </a:lnTo>
                  <a:lnTo>
                    <a:pt x="532" y="222"/>
                  </a:lnTo>
                  <a:lnTo>
                    <a:pt x="535" y="224"/>
                  </a:lnTo>
                  <a:lnTo>
                    <a:pt x="535" y="231"/>
                  </a:lnTo>
                  <a:lnTo>
                    <a:pt x="530" y="234"/>
                  </a:lnTo>
                  <a:lnTo>
                    <a:pt x="525" y="236"/>
                  </a:lnTo>
                  <a:lnTo>
                    <a:pt x="513" y="250"/>
                  </a:lnTo>
                  <a:lnTo>
                    <a:pt x="509" y="253"/>
                  </a:lnTo>
                  <a:lnTo>
                    <a:pt x="504" y="253"/>
                  </a:lnTo>
                  <a:lnTo>
                    <a:pt x="504" y="253"/>
                  </a:lnTo>
                  <a:lnTo>
                    <a:pt x="502" y="250"/>
                  </a:lnTo>
                  <a:lnTo>
                    <a:pt x="502" y="248"/>
                  </a:lnTo>
                  <a:lnTo>
                    <a:pt x="499" y="246"/>
                  </a:lnTo>
                  <a:lnTo>
                    <a:pt x="497" y="246"/>
                  </a:lnTo>
                  <a:lnTo>
                    <a:pt x="485" y="248"/>
                  </a:lnTo>
                  <a:lnTo>
                    <a:pt x="483" y="248"/>
                  </a:lnTo>
                  <a:lnTo>
                    <a:pt x="480" y="246"/>
                  </a:lnTo>
                  <a:lnTo>
                    <a:pt x="471" y="241"/>
                  </a:lnTo>
                  <a:lnTo>
                    <a:pt x="466" y="239"/>
                  </a:lnTo>
                  <a:lnTo>
                    <a:pt x="464" y="239"/>
                  </a:lnTo>
                  <a:lnTo>
                    <a:pt x="459" y="243"/>
                  </a:lnTo>
                  <a:lnTo>
                    <a:pt x="457" y="246"/>
                  </a:lnTo>
                  <a:lnTo>
                    <a:pt x="457" y="248"/>
                  </a:lnTo>
                  <a:lnTo>
                    <a:pt x="457" y="250"/>
                  </a:lnTo>
                  <a:lnTo>
                    <a:pt x="457" y="253"/>
                  </a:lnTo>
                  <a:lnTo>
                    <a:pt x="457" y="253"/>
                  </a:lnTo>
                  <a:lnTo>
                    <a:pt x="457" y="258"/>
                  </a:lnTo>
                  <a:lnTo>
                    <a:pt x="457" y="260"/>
                  </a:lnTo>
                  <a:lnTo>
                    <a:pt x="457" y="267"/>
                  </a:lnTo>
                  <a:lnTo>
                    <a:pt x="452" y="272"/>
                  </a:lnTo>
                  <a:lnTo>
                    <a:pt x="452" y="274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4" y="286"/>
                  </a:lnTo>
                  <a:lnTo>
                    <a:pt x="454" y="288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9" y="293"/>
                  </a:lnTo>
                  <a:lnTo>
                    <a:pt x="459" y="295"/>
                  </a:lnTo>
                  <a:lnTo>
                    <a:pt x="461" y="298"/>
                  </a:lnTo>
                  <a:lnTo>
                    <a:pt x="464" y="305"/>
                  </a:lnTo>
                  <a:lnTo>
                    <a:pt x="464" y="307"/>
                  </a:lnTo>
                  <a:lnTo>
                    <a:pt x="464" y="312"/>
                  </a:lnTo>
                  <a:lnTo>
                    <a:pt x="459" y="326"/>
                  </a:lnTo>
                  <a:lnTo>
                    <a:pt x="454" y="333"/>
                  </a:lnTo>
                  <a:lnTo>
                    <a:pt x="447" y="347"/>
                  </a:lnTo>
                  <a:lnTo>
                    <a:pt x="445" y="352"/>
                  </a:lnTo>
                  <a:lnTo>
                    <a:pt x="445" y="355"/>
                  </a:lnTo>
                  <a:lnTo>
                    <a:pt x="447" y="357"/>
                  </a:lnTo>
                  <a:lnTo>
                    <a:pt x="447" y="359"/>
                  </a:lnTo>
                  <a:lnTo>
                    <a:pt x="450" y="364"/>
                  </a:lnTo>
                  <a:lnTo>
                    <a:pt x="450" y="366"/>
                  </a:lnTo>
                  <a:lnTo>
                    <a:pt x="450" y="369"/>
                  </a:lnTo>
                  <a:lnTo>
                    <a:pt x="450" y="371"/>
                  </a:lnTo>
                  <a:lnTo>
                    <a:pt x="442" y="378"/>
                  </a:lnTo>
                  <a:lnTo>
                    <a:pt x="433" y="390"/>
                  </a:lnTo>
                  <a:lnTo>
                    <a:pt x="433" y="402"/>
                  </a:lnTo>
                  <a:lnTo>
                    <a:pt x="431" y="409"/>
                  </a:lnTo>
                  <a:lnTo>
                    <a:pt x="428" y="414"/>
                  </a:lnTo>
                  <a:lnTo>
                    <a:pt x="428" y="416"/>
                  </a:lnTo>
                  <a:lnTo>
                    <a:pt x="428" y="421"/>
                  </a:lnTo>
                  <a:lnTo>
                    <a:pt x="435" y="440"/>
                  </a:lnTo>
                  <a:lnTo>
                    <a:pt x="438" y="447"/>
                  </a:lnTo>
                  <a:lnTo>
                    <a:pt x="438" y="452"/>
                  </a:lnTo>
                  <a:lnTo>
                    <a:pt x="440" y="471"/>
                  </a:lnTo>
                  <a:lnTo>
                    <a:pt x="442" y="475"/>
                  </a:lnTo>
                  <a:lnTo>
                    <a:pt x="442" y="478"/>
                  </a:lnTo>
                  <a:lnTo>
                    <a:pt x="450" y="478"/>
                  </a:lnTo>
                  <a:lnTo>
                    <a:pt x="452" y="480"/>
                  </a:lnTo>
                  <a:lnTo>
                    <a:pt x="454" y="485"/>
                  </a:lnTo>
                  <a:lnTo>
                    <a:pt x="454" y="487"/>
                  </a:lnTo>
                  <a:lnTo>
                    <a:pt x="454" y="489"/>
                  </a:lnTo>
                  <a:lnTo>
                    <a:pt x="454" y="489"/>
                  </a:lnTo>
                  <a:lnTo>
                    <a:pt x="452" y="489"/>
                  </a:lnTo>
                  <a:lnTo>
                    <a:pt x="452" y="492"/>
                  </a:lnTo>
                  <a:lnTo>
                    <a:pt x="450" y="494"/>
                  </a:lnTo>
                  <a:lnTo>
                    <a:pt x="450" y="499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52" y="513"/>
                  </a:lnTo>
                  <a:lnTo>
                    <a:pt x="450" y="516"/>
                  </a:lnTo>
                  <a:lnTo>
                    <a:pt x="450" y="518"/>
                  </a:lnTo>
                  <a:lnTo>
                    <a:pt x="447" y="520"/>
                  </a:lnTo>
                  <a:lnTo>
                    <a:pt x="447" y="520"/>
                  </a:lnTo>
                  <a:lnTo>
                    <a:pt x="445" y="523"/>
                  </a:lnTo>
                  <a:lnTo>
                    <a:pt x="435" y="525"/>
                  </a:lnTo>
                  <a:lnTo>
                    <a:pt x="433" y="527"/>
                  </a:lnTo>
                  <a:lnTo>
                    <a:pt x="428" y="530"/>
                  </a:lnTo>
                  <a:lnTo>
                    <a:pt x="428" y="534"/>
                  </a:lnTo>
                  <a:lnTo>
                    <a:pt x="426" y="544"/>
                  </a:lnTo>
                  <a:lnTo>
                    <a:pt x="426" y="549"/>
                  </a:lnTo>
                  <a:lnTo>
                    <a:pt x="428" y="551"/>
                  </a:lnTo>
                  <a:lnTo>
                    <a:pt x="428" y="556"/>
                  </a:lnTo>
                  <a:lnTo>
                    <a:pt x="431" y="558"/>
                  </a:lnTo>
                  <a:lnTo>
                    <a:pt x="431" y="563"/>
                  </a:lnTo>
                  <a:lnTo>
                    <a:pt x="426" y="570"/>
                  </a:lnTo>
                  <a:lnTo>
                    <a:pt x="424" y="575"/>
                  </a:lnTo>
                  <a:lnTo>
                    <a:pt x="424" y="577"/>
                  </a:lnTo>
                  <a:lnTo>
                    <a:pt x="426" y="579"/>
                  </a:lnTo>
                  <a:lnTo>
                    <a:pt x="428" y="582"/>
                  </a:lnTo>
                  <a:lnTo>
                    <a:pt x="438" y="589"/>
                  </a:lnTo>
                  <a:lnTo>
                    <a:pt x="447" y="596"/>
                  </a:lnTo>
                  <a:lnTo>
                    <a:pt x="447" y="598"/>
                  </a:lnTo>
                  <a:lnTo>
                    <a:pt x="452" y="608"/>
                  </a:lnTo>
                  <a:lnTo>
                    <a:pt x="452" y="620"/>
                  </a:lnTo>
                  <a:lnTo>
                    <a:pt x="454" y="622"/>
                  </a:lnTo>
                  <a:lnTo>
                    <a:pt x="457" y="636"/>
                  </a:lnTo>
                  <a:lnTo>
                    <a:pt x="457" y="641"/>
                  </a:lnTo>
                  <a:lnTo>
                    <a:pt x="459" y="643"/>
                  </a:lnTo>
                  <a:lnTo>
                    <a:pt x="461" y="648"/>
                  </a:lnTo>
                  <a:lnTo>
                    <a:pt x="466" y="653"/>
                  </a:lnTo>
                  <a:lnTo>
                    <a:pt x="476" y="660"/>
                  </a:lnTo>
                  <a:lnTo>
                    <a:pt x="490" y="667"/>
                  </a:lnTo>
                  <a:lnTo>
                    <a:pt x="511" y="681"/>
                  </a:lnTo>
                  <a:lnTo>
                    <a:pt x="535" y="693"/>
                  </a:lnTo>
                  <a:lnTo>
                    <a:pt x="539" y="695"/>
                  </a:lnTo>
                  <a:lnTo>
                    <a:pt x="549" y="693"/>
                  </a:lnTo>
                  <a:lnTo>
                    <a:pt x="554" y="695"/>
                  </a:lnTo>
                  <a:lnTo>
                    <a:pt x="556" y="695"/>
                  </a:lnTo>
                  <a:lnTo>
                    <a:pt x="556" y="698"/>
                  </a:lnTo>
                  <a:lnTo>
                    <a:pt x="556" y="698"/>
                  </a:lnTo>
                  <a:lnTo>
                    <a:pt x="558" y="700"/>
                  </a:lnTo>
                  <a:lnTo>
                    <a:pt x="561" y="705"/>
                  </a:lnTo>
                  <a:lnTo>
                    <a:pt x="589" y="729"/>
                  </a:lnTo>
                  <a:lnTo>
                    <a:pt x="587" y="736"/>
                  </a:lnTo>
                  <a:lnTo>
                    <a:pt x="582" y="743"/>
                  </a:lnTo>
                  <a:lnTo>
                    <a:pt x="582" y="745"/>
                  </a:lnTo>
                  <a:lnTo>
                    <a:pt x="582" y="750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4" y="764"/>
                  </a:lnTo>
                  <a:lnTo>
                    <a:pt x="587" y="766"/>
                  </a:lnTo>
                  <a:lnTo>
                    <a:pt x="589" y="766"/>
                  </a:lnTo>
                  <a:lnTo>
                    <a:pt x="591" y="764"/>
                  </a:lnTo>
                  <a:lnTo>
                    <a:pt x="594" y="762"/>
                  </a:lnTo>
                  <a:lnTo>
                    <a:pt x="594" y="759"/>
                  </a:lnTo>
                  <a:lnTo>
                    <a:pt x="596" y="759"/>
                  </a:lnTo>
                  <a:lnTo>
                    <a:pt x="599" y="757"/>
                  </a:lnTo>
                  <a:lnTo>
                    <a:pt x="601" y="757"/>
                  </a:lnTo>
                  <a:lnTo>
                    <a:pt x="606" y="757"/>
                  </a:lnTo>
                  <a:lnTo>
                    <a:pt x="610" y="759"/>
                  </a:lnTo>
                  <a:lnTo>
                    <a:pt x="615" y="764"/>
                  </a:lnTo>
                  <a:lnTo>
                    <a:pt x="622" y="776"/>
                  </a:lnTo>
                  <a:lnTo>
                    <a:pt x="627" y="781"/>
                  </a:lnTo>
                  <a:lnTo>
                    <a:pt x="629" y="783"/>
                  </a:lnTo>
                  <a:lnTo>
                    <a:pt x="634" y="785"/>
                  </a:lnTo>
                  <a:lnTo>
                    <a:pt x="639" y="783"/>
                  </a:lnTo>
                  <a:lnTo>
                    <a:pt x="641" y="783"/>
                  </a:lnTo>
                  <a:lnTo>
                    <a:pt x="646" y="783"/>
                  </a:lnTo>
                  <a:lnTo>
                    <a:pt x="648" y="785"/>
                  </a:lnTo>
                  <a:lnTo>
                    <a:pt x="648" y="788"/>
                  </a:lnTo>
                  <a:lnTo>
                    <a:pt x="651" y="788"/>
                  </a:lnTo>
                  <a:lnTo>
                    <a:pt x="651" y="790"/>
                  </a:lnTo>
                  <a:lnTo>
                    <a:pt x="651" y="792"/>
                  </a:lnTo>
                  <a:lnTo>
                    <a:pt x="651" y="797"/>
                  </a:lnTo>
                  <a:lnTo>
                    <a:pt x="651" y="797"/>
                  </a:lnTo>
                  <a:lnTo>
                    <a:pt x="651" y="800"/>
                  </a:lnTo>
                  <a:lnTo>
                    <a:pt x="653" y="802"/>
                  </a:lnTo>
                  <a:lnTo>
                    <a:pt x="662" y="807"/>
                  </a:lnTo>
                  <a:lnTo>
                    <a:pt x="670" y="811"/>
                  </a:lnTo>
                  <a:lnTo>
                    <a:pt x="672" y="816"/>
                  </a:lnTo>
                  <a:lnTo>
                    <a:pt x="672" y="818"/>
                  </a:lnTo>
                  <a:lnTo>
                    <a:pt x="667" y="823"/>
                  </a:lnTo>
                  <a:lnTo>
                    <a:pt x="665" y="826"/>
                  </a:lnTo>
                  <a:lnTo>
                    <a:pt x="665" y="828"/>
                  </a:lnTo>
                  <a:lnTo>
                    <a:pt x="665" y="830"/>
                  </a:lnTo>
                  <a:lnTo>
                    <a:pt x="665" y="835"/>
                  </a:lnTo>
                  <a:lnTo>
                    <a:pt x="665" y="837"/>
                  </a:lnTo>
                  <a:lnTo>
                    <a:pt x="665" y="840"/>
                  </a:lnTo>
                  <a:lnTo>
                    <a:pt x="660" y="852"/>
                  </a:lnTo>
                  <a:lnTo>
                    <a:pt x="660" y="854"/>
                  </a:lnTo>
                  <a:lnTo>
                    <a:pt x="658" y="859"/>
                  </a:lnTo>
                  <a:lnTo>
                    <a:pt x="658" y="861"/>
                  </a:lnTo>
                  <a:lnTo>
                    <a:pt x="658" y="863"/>
                  </a:lnTo>
                  <a:lnTo>
                    <a:pt x="658" y="863"/>
                  </a:lnTo>
                  <a:lnTo>
                    <a:pt x="665" y="868"/>
                  </a:lnTo>
                  <a:lnTo>
                    <a:pt x="674" y="878"/>
                  </a:lnTo>
                  <a:lnTo>
                    <a:pt x="679" y="882"/>
                  </a:lnTo>
                  <a:lnTo>
                    <a:pt x="684" y="885"/>
                  </a:lnTo>
                  <a:lnTo>
                    <a:pt x="686" y="885"/>
                  </a:lnTo>
                  <a:lnTo>
                    <a:pt x="689" y="887"/>
                  </a:lnTo>
                  <a:lnTo>
                    <a:pt x="693" y="887"/>
                  </a:lnTo>
                  <a:lnTo>
                    <a:pt x="696" y="892"/>
                  </a:lnTo>
                  <a:lnTo>
                    <a:pt x="698" y="894"/>
                  </a:lnTo>
                  <a:lnTo>
                    <a:pt x="700" y="897"/>
                  </a:lnTo>
                  <a:lnTo>
                    <a:pt x="700" y="899"/>
                  </a:lnTo>
                  <a:lnTo>
                    <a:pt x="700" y="908"/>
                  </a:lnTo>
                  <a:lnTo>
                    <a:pt x="700" y="911"/>
                  </a:lnTo>
                  <a:lnTo>
                    <a:pt x="700" y="916"/>
                  </a:lnTo>
                  <a:lnTo>
                    <a:pt x="703" y="918"/>
                  </a:lnTo>
                  <a:lnTo>
                    <a:pt x="705" y="918"/>
                  </a:lnTo>
                  <a:lnTo>
                    <a:pt x="707" y="916"/>
                  </a:lnTo>
                  <a:lnTo>
                    <a:pt x="710" y="913"/>
                  </a:lnTo>
                  <a:lnTo>
                    <a:pt x="715" y="913"/>
                  </a:lnTo>
                  <a:lnTo>
                    <a:pt x="729" y="927"/>
                  </a:lnTo>
                  <a:lnTo>
                    <a:pt x="731" y="932"/>
                  </a:lnTo>
                  <a:lnTo>
                    <a:pt x="731" y="934"/>
                  </a:lnTo>
                  <a:lnTo>
                    <a:pt x="729" y="937"/>
                  </a:lnTo>
                  <a:lnTo>
                    <a:pt x="726" y="939"/>
                  </a:lnTo>
                  <a:lnTo>
                    <a:pt x="724" y="939"/>
                  </a:lnTo>
                  <a:lnTo>
                    <a:pt x="722" y="942"/>
                  </a:lnTo>
                  <a:lnTo>
                    <a:pt x="719" y="944"/>
                  </a:lnTo>
                  <a:lnTo>
                    <a:pt x="715" y="953"/>
                  </a:lnTo>
                  <a:lnTo>
                    <a:pt x="710" y="958"/>
                  </a:lnTo>
                  <a:lnTo>
                    <a:pt x="681" y="982"/>
                  </a:lnTo>
                  <a:lnTo>
                    <a:pt x="679" y="987"/>
                  </a:lnTo>
                  <a:lnTo>
                    <a:pt x="679" y="991"/>
                  </a:lnTo>
                  <a:lnTo>
                    <a:pt x="681" y="998"/>
                  </a:lnTo>
                  <a:lnTo>
                    <a:pt x="681" y="1003"/>
                  </a:lnTo>
                  <a:lnTo>
                    <a:pt x="681" y="1010"/>
                  </a:lnTo>
                  <a:lnTo>
                    <a:pt x="681" y="1015"/>
                  </a:lnTo>
                  <a:lnTo>
                    <a:pt x="681" y="1020"/>
                  </a:lnTo>
                  <a:lnTo>
                    <a:pt x="681" y="1024"/>
                  </a:lnTo>
                  <a:lnTo>
                    <a:pt x="681" y="1027"/>
                  </a:lnTo>
                  <a:lnTo>
                    <a:pt x="681" y="1034"/>
                  </a:lnTo>
                  <a:lnTo>
                    <a:pt x="679" y="1036"/>
                  </a:lnTo>
                  <a:lnTo>
                    <a:pt x="677" y="1039"/>
                  </a:lnTo>
                  <a:lnTo>
                    <a:pt x="651" y="1050"/>
                  </a:lnTo>
                  <a:lnTo>
                    <a:pt x="648" y="1050"/>
                  </a:lnTo>
                  <a:lnTo>
                    <a:pt x="644" y="1050"/>
                  </a:lnTo>
                  <a:lnTo>
                    <a:pt x="641" y="1050"/>
                  </a:lnTo>
                  <a:lnTo>
                    <a:pt x="625" y="1041"/>
                  </a:lnTo>
                  <a:lnTo>
                    <a:pt x="620" y="1041"/>
                  </a:lnTo>
                  <a:lnTo>
                    <a:pt x="615" y="1043"/>
                  </a:lnTo>
                  <a:lnTo>
                    <a:pt x="608" y="1046"/>
                  </a:lnTo>
                  <a:lnTo>
                    <a:pt x="606" y="1046"/>
                  </a:lnTo>
                  <a:lnTo>
                    <a:pt x="603" y="1048"/>
                  </a:lnTo>
                  <a:lnTo>
                    <a:pt x="601" y="1050"/>
                  </a:lnTo>
                  <a:lnTo>
                    <a:pt x="599" y="1053"/>
                  </a:lnTo>
                  <a:lnTo>
                    <a:pt x="591" y="1076"/>
                  </a:lnTo>
                  <a:lnTo>
                    <a:pt x="589" y="1079"/>
                  </a:lnTo>
                  <a:lnTo>
                    <a:pt x="589" y="1081"/>
                  </a:lnTo>
                  <a:lnTo>
                    <a:pt x="587" y="1081"/>
                  </a:lnTo>
                  <a:lnTo>
                    <a:pt x="584" y="1081"/>
                  </a:lnTo>
                  <a:lnTo>
                    <a:pt x="582" y="1079"/>
                  </a:lnTo>
                  <a:lnTo>
                    <a:pt x="580" y="1076"/>
                  </a:lnTo>
                  <a:lnTo>
                    <a:pt x="577" y="1076"/>
                  </a:lnTo>
                  <a:lnTo>
                    <a:pt x="575" y="1079"/>
                  </a:lnTo>
                  <a:lnTo>
                    <a:pt x="568" y="1086"/>
                  </a:lnTo>
                  <a:lnTo>
                    <a:pt x="565" y="1086"/>
                  </a:lnTo>
                  <a:lnTo>
                    <a:pt x="563" y="1086"/>
                  </a:lnTo>
                  <a:lnTo>
                    <a:pt x="561" y="1081"/>
                  </a:lnTo>
                  <a:lnTo>
                    <a:pt x="561" y="1074"/>
                  </a:lnTo>
                  <a:lnTo>
                    <a:pt x="558" y="1074"/>
                  </a:lnTo>
                  <a:lnTo>
                    <a:pt x="556" y="1072"/>
                  </a:lnTo>
                  <a:lnTo>
                    <a:pt x="554" y="1072"/>
                  </a:lnTo>
                  <a:lnTo>
                    <a:pt x="547" y="1067"/>
                  </a:lnTo>
                  <a:lnTo>
                    <a:pt x="542" y="1062"/>
                  </a:lnTo>
                  <a:lnTo>
                    <a:pt x="537" y="1060"/>
                  </a:lnTo>
                  <a:lnTo>
                    <a:pt x="537" y="1058"/>
                  </a:lnTo>
                  <a:lnTo>
                    <a:pt x="537" y="1055"/>
                  </a:lnTo>
                  <a:lnTo>
                    <a:pt x="535" y="1053"/>
                  </a:lnTo>
                  <a:lnTo>
                    <a:pt x="532" y="1050"/>
                  </a:lnTo>
                  <a:lnTo>
                    <a:pt x="530" y="1050"/>
                  </a:lnTo>
                  <a:lnTo>
                    <a:pt x="528" y="1053"/>
                  </a:lnTo>
                  <a:lnTo>
                    <a:pt x="525" y="1055"/>
                  </a:lnTo>
                  <a:lnTo>
                    <a:pt x="525" y="1058"/>
                  </a:lnTo>
                  <a:lnTo>
                    <a:pt x="523" y="1060"/>
                  </a:lnTo>
                  <a:lnTo>
                    <a:pt x="523" y="1062"/>
                  </a:lnTo>
                  <a:lnTo>
                    <a:pt x="518" y="1062"/>
                  </a:lnTo>
                  <a:lnTo>
                    <a:pt x="516" y="1065"/>
                  </a:lnTo>
                  <a:lnTo>
                    <a:pt x="513" y="1062"/>
                  </a:lnTo>
                  <a:lnTo>
                    <a:pt x="511" y="1062"/>
                  </a:lnTo>
                  <a:lnTo>
                    <a:pt x="504" y="1060"/>
                  </a:lnTo>
                  <a:lnTo>
                    <a:pt x="502" y="1055"/>
                  </a:lnTo>
                  <a:lnTo>
                    <a:pt x="499" y="1053"/>
                  </a:lnTo>
                  <a:lnTo>
                    <a:pt x="494" y="1046"/>
                  </a:lnTo>
                  <a:lnTo>
                    <a:pt x="490" y="1041"/>
                  </a:lnTo>
                  <a:lnTo>
                    <a:pt x="487" y="1041"/>
                  </a:lnTo>
                  <a:lnTo>
                    <a:pt x="485" y="1043"/>
                  </a:lnTo>
                  <a:lnTo>
                    <a:pt x="483" y="1048"/>
                  </a:lnTo>
                  <a:lnTo>
                    <a:pt x="480" y="1048"/>
                  </a:lnTo>
                  <a:lnTo>
                    <a:pt x="478" y="1050"/>
                  </a:lnTo>
                  <a:lnTo>
                    <a:pt x="476" y="1048"/>
                  </a:lnTo>
                  <a:lnTo>
                    <a:pt x="473" y="1046"/>
                  </a:lnTo>
                  <a:lnTo>
                    <a:pt x="471" y="1041"/>
                  </a:lnTo>
                  <a:lnTo>
                    <a:pt x="468" y="1039"/>
                  </a:lnTo>
                  <a:lnTo>
                    <a:pt x="466" y="1024"/>
                  </a:lnTo>
                  <a:lnTo>
                    <a:pt x="466" y="1022"/>
                  </a:lnTo>
                  <a:lnTo>
                    <a:pt x="466" y="1022"/>
                  </a:lnTo>
                  <a:lnTo>
                    <a:pt x="464" y="1020"/>
                  </a:lnTo>
                  <a:lnTo>
                    <a:pt x="461" y="1017"/>
                  </a:lnTo>
                  <a:lnTo>
                    <a:pt x="459" y="1013"/>
                  </a:lnTo>
                  <a:lnTo>
                    <a:pt x="459" y="1010"/>
                  </a:lnTo>
                  <a:lnTo>
                    <a:pt x="461" y="1008"/>
                  </a:lnTo>
                  <a:lnTo>
                    <a:pt x="464" y="1005"/>
                  </a:lnTo>
                  <a:lnTo>
                    <a:pt x="471" y="1005"/>
                  </a:lnTo>
                  <a:lnTo>
                    <a:pt x="473" y="1005"/>
                  </a:lnTo>
                  <a:lnTo>
                    <a:pt x="476" y="1003"/>
                  </a:lnTo>
                  <a:lnTo>
                    <a:pt x="476" y="1001"/>
                  </a:lnTo>
                  <a:lnTo>
                    <a:pt x="476" y="998"/>
                  </a:lnTo>
                  <a:lnTo>
                    <a:pt x="473" y="996"/>
                  </a:lnTo>
                  <a:lnTo>
                    <a:pt x="468" y="984"/>
                  </a:lnTo>
                  <a:lnTo>
                    <a:pt x="461" y="972"/>
                  </a:lnTo>
                  <a:lnTo>
                    <a:pt x="445" y="956"/>
                  </a:lnTo>
                  <a:lnTo>
                    <a:pt x="442" y="956"/>
                  </a:lnTo>
                  <a:lnTo>
                    <a:pt x="440" y="956"/>
                  </a:lnTo>
                  <a:lnTo>
                    <a:pt x="438" y="960"/>
                  </a:lnTo>
                  <a:lnTo>
                    <a:pt x="438" y="963"/>
                  </a:lnTo>
                  <a:lnTo>
                    <a:pt x="435" y="963"/>
                  </a:lnTo>
                  <a:lnTo>
                    <a:pt x="433" y="960"/>
                  </a:lnTo>
                  <a:lnTo>
                    <a:pt x="431" y="956"/>
                  </a:lnTo>
                  <a:lnTo>
                    <a:pt x="431" y="953"/>
                  </a:lnTo>
                  <a:lnTo>
                    <a:pt x="431" y="951"/>
                  </a:lnTo>
                  <a:lnTo>
                    <a:pt x="433" y="946"/>
                  </a:lnTo>
                  <a:lnTo>
                    <a:pt x="435" y="944"/>
                  </a:lnTo>
                  <a:lnTo>
                    <a:pt x="435" y="942"/>
                  </a:lnTo>
                  <a:lnTo>
                    <a:pt x="433" y="939"/>
                  </a:lnTo>
                  <a:lnTo>
                    <a:pt x="431" y="937"/>
                  </a:lnTo>
                  <a:lnTo>
                    <a:pt x="421" y="934"/>
                  </a:lnTo>
                  <a:lnTo>
                    <a:pt x="416" y="934"/>
                  </a:lnTo>
                  <a:lnTo>
                    <a:pt x="416" y="930"/>
                  </a:lnTo>
                  <a:lnTo>
                    <a:pt x="419" y="925"/>
                  </a:lnTo>
                  <a:lnTo>
                    <a:pt x="416" y="923"/>
                  </a:lnTo>
                  <a:lnTo>
                    <a:pt x="414" y="920"/>
                  </a:lnTo>
                  <a:lnTo>
                    <a:pt x="395" y="918"/>
                  </a:lnTo>
                  <a:lnTo>
                    <a:pt x="386" y="911"/>
                  </a:lnTo>
                  <a:lnTo>
                    <a:pt x="379" y="916"/>
                  </a:lnTo>
                  <a:lnTo>
                    <a:pt x="376" y="918"/>
                  </a:lnTo>
                  <a:lnTo>
                    <a:pt x="371" y="918"/>
                  </a:lnTo>
                  <a:lnTo>
                    <a:pt x="362" y="916"/>
                  </a:lnTo>
                  <a:lnTo>
                    <a:pt x="357" y="916"/>
                  </a:lnTo>
                  <a:lnTo>
                    <a:pt x="353" y="918"/>
                  </a:lnTo>
                  <a:lnTo>
                    <a:pt x="348" y="925"/>
                  </a:lnTo>
                  <a:lnTo>
                    <a:pt x="348" y="927"/>
                  </a:lnTo>
                  <a:lnTo>
                    <a:pt x="348" y="932"/>
                  </a:lnTo>
                  <a:lnTo>
                    <a:pt x="348" y="934"/>
                  </a:lnTo>
                  <a:lnTo>
                    <a:pt x="345" y="937"/>
                  </a:lnTo>
                  <a:lnTo>
                    <a:pt x="343" y="939"/>
                  </a:lnTo>
                  <a:lnTo>
                    <a:pt x="282" y="949"/>
                  </a:lnTo>
                  <a:lnTo>
                    <a:pt x="272" y="960"/>
                  </a:lnTo>
                  <a:lnTo>
                    <a:pt x="267" y="960"/>
                  </a:lnTo>
                  <a:lnTo>
                    <a:pt x="265" y="958"/>
                  </a:lnTo>
                  <a:lnTo>
                    <a:pt x="263" y="956"/>
                  </a:lnTo>
                  <a:lnTo>
                    <a:pt x="258" y="949"/>
                  </a:lnTo>
                  <a:lnTo>
                    <a:pt x="253" y="942"/>
                  </a:lnTo>
                  <a:lnTo>
                    <a:pt x="251" y="939"/>
                  </a:lnTo>
                  <a:lnTo>
                    <a:pt x="248" y="942"/>
                  </a:lnTo>
                  <a:lnTo>
                    <a:pt x="248" y="944"/>
                  </a:lnTo>
                  <a:lnTo>
                    <a:pt x="248" y="946"/>
                  </a:lnTo>
                  <a:lnTo>
                    <a:pt x="248" y="949"/>
                  </a:lnTo>
                  <a:lnTo>
                    <a:pt x="248" y="951"/>
                  </a:lnTo>
                  <a:lnTo>
                    <a:pt x="248" y="953"/>
                  </a:lnTo>
                  <a:lnTo>
                    <a:pt x="246" y="953"/>
                  </a:lnTo>
                  <a:lnTo>
                    <a:pt x="244" y="953"/>
                  </a:lnTo>
                  <a:lnTo>
                    <a:pt x="241" y="951"/>
                  </a:lnTo>
                  <a:lnTo>
                    <a:pt x="239" y="949"/>
                  </a:lnTo>
                  <a:lnTo>
                    <a:pt x="234" y="949"/>
                  </a:lnTo>
                  <a:lnTo>
                    <a:pt x="232" y="951"/>
                  </a:lnTo>
                  <a:lnTo>
                    <a:pt x="229" y="953"/>
                  </a:lnTo>
                  <a:lnTo>
                    <a:pt x="229" y="956"/>
                  </a:lnTo>
                  <a:lnTo>
                    <a:pt x="227" y="958"/>
                  </a:lnTo>
                  <a:lnTo>
                    <a:pt x="225" y="958"/>
                  </a:lnTo>
                  <a:lnTo>
                    <a:pt x="222" y="958"/>
                  </a:lnTo>
                  <a:lnTo>
                    <a:pt x="218" y="958"/>
                  </a:lnTo>
                  <a:lnTo>
                    <a:pt x="211" y="958"/>
                  </a:lnTo>
                  <a:lnTo>
                    <a:pt x="208" y="956"/>
                  </a:lnTo>
                  <a:lnTo>
                    <a:pt x="206" y="958"/>
                  </a:lnTo>
                  <a:lnTo>
                    <a:pt x="203" y="963"/>
                  </a:lnTo>
                  <a:lnTo>
                    <a:pt x="201" y="963"/>
                  </a:lnTo>
                  <a:lnTo>
                    <a:pt x="199" y="965"/>
                  </a:lnTo>
                  <a:lnTo>
                    <a:pt x="194" y="963"/>
                  </a:lnTo>
                  <a:lnTo>
                    <a:pt x="189" y="960"/>
                  </a:lnTo>
                  <a:lnTo>
                    <a:pt x="189" y="960"/>
                  </a:lnTo>
                  <a:lnTo>
                    <a:pt x="187" y="960"/>
                  </a:lnTo>
                  <a:lnTo>
                    <a:pt x="175" y="963"/>
                  </a:lnTo>
                  <a:lnTo>
                    <a:pt x="168" y="963"/>
                  </a:lnTo>
                  <a:lnTo>
                    <a:pt x="166" y="960"/>
                  </a:lnTo>
                  <a:lnTo>
                    <a:pt x="163" y="958"/>
                  </a:lnTo>
                  <a:lnTo>
                    <a:pt x="161" y="956"/>
                  </a:lnTo>
                  <a:lnTo>
                    <a:pt x="161" y="951"/>
                  </a:lnTo>
                  <a:lnTo>
                    <a:pt x="161" y="944"/>
                  </a:lnTo>
                  <a:lnTo>
                    <a:pt x="161" y="942"/>
                  </a:lnTo>
                  <a:lnTo>
                    <a:pt x="159" y="939"/>
                  </a:lnTo>
                  <a:lnTo>
                    <a:pt x="156" y="939"/>
                  </a:lnTo>
                  <a:lnTo>
                    <a:pt x="151" y="942"/>
                  </a:lnTo>
                  <a:lnTo>
                    <a:pt x="147" y="942"/>
                  </a:lnTo>
                  <a:lnTo>
                    <a:pt x="142" y="937"/>
                  </a:lnTo>
                  <a:lnTo>
                    <a:pt x="140" y="937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40" y="932"/>
                  </a:lnTo>
                  <a:lnTo>
                    <a:pt x="144" y="930"/>
                  </a:lnTo>
                  <a:lnTo>
                    <a:pt x="147" y="930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23" y="889"/>
                  </a:lnTo>
                  <a:lnTo>
                    <a:pt x="118" y="885"/>
                  </a:lnTo>
                  <a:lnTo>
                    <a:pt x="114" y="880"/>
                  </a:lnTo>
                  <a:lnTo>
                    <a:pt x="114" y="878"/>
                  </a:lnTo>
                  <a:lnTo>
                    <a:pt x="111" y="873"/>
                  </a:lnTo>
                  <a:lnTo>
                    <a:pt x="111" y="871"/>
                  </a:lnTo>
                  <a:lnTo>
                    <a:pt x="109" y="868"/>
                  </a:lnTo>
                  <a:lnTo>
                    <a:pt x="104" y="866"/>
                  </a:lnTo>
                  <a:lnTo>
                    <a:pt x="102" y="866"/>
                  </a:lnTo>
                  <a:lnTo>
                    <a:pt x="99" y="868"/>
                  </a:lnTo>
                  <a:lnTo>
                    <a:pt x="99" y="871"/>
                  </a:lnTo>
                  <a:lnTo>
                    <a:pt x="99" y="873"/>
                  </a:lnTo>
                  <a:lnTo>
                    <a:pt x="92" y="875"/>
                  </a:lnTo>
                  <a:lnTo>
                    <a:pt x="90" y="875"/>
                  </a:lnTo>
                  <a:lnTo>
                    <a:pt x="85" y="871"/>
                  </a:lnTo>
                  <a:lnTo>
                    <a:pt x="76" y="863"/>
                  </a:lnTo>
                  <a:lnTo>
                    <a:pt x="64" y="859"/>
                  </a:lnTo>
                  <a:lnTo>
                    <a:pt x="64" y="856"/>
                  </a:lnTo>
                  <a:lnTo>
                    <a:pt x="66" y="854"/>
                  </a:lnTo>
                  <a:lnTo>
                    <a:pt x="71" y="849"/>
                  </a:lnTo>
                  <a:lnTo>
                    <a:pt x="73" y="847"/>
                  </a:lnTo>
                  <a:lnTo>
                    <a:pt x="73" y="845"/>
                  </a:lnTo>
                  <a:lnTo>
                    <a:pt x="73" y="842"/>
                  </a:lnTo>
                  <a:lnTo>
                    <a:pt x="71" y="835"/>
                  </a:lnTo>
                  <a:lnTo>
                    <a:pt x="71" y="833"/>
                  </a:lnTo>
                  <a:lnTo>
                    <a:pt x="71" y="830"/>
                  </a:lnTo>
                  <a:lnTo>
                    <a:pt x="71" y="828"/>
                  </a:lnTo>
                  <a:lnTo>
                    <a:pt x="69" y="823"/>
                  </a:lnTo>
                  <a:lnTo>
                    <a:pt x="64" y="816"/>
                  </a:lnTo>
                  <a:lnTo>
                    <a:pt x="45" y="792"/>
                  </a:lnTo>
                  <a:lnTo>
                    <a:pt x="40" y="790"/>
                  </a:lnTo>
                  <a:lnTo>
                    <a:pt x="35" y="785"/>
                  </a:lnTo>
                  <a:lnTo>
                    <a:pt x="26" y="781"/>
                  </a:lnTo>
                  <a:lnTo>
                    <a:pt x="21" y="781"/>
                  </a:lnTo>
                  <a:lnTo>
                    <a:pt x="17" y="783"/>
                  </a:lnTo>
                  <a:lnTo>
                    <a:pt x="17" y="781"/>
                  </a:lnTo>
                  <a:lnTo>
                    <a:pt x="14" y="776"/>
                  </a:lnTo>
                  <a:lnTo>
                    <a:pt x="14" y="774"/>
                  </a:lnTo>
                  <a:lnTo>
                    <a:pt x="12" y="769"/>
                  </a:lnTo>
                  <a:lnTo>
                    <a:pt x="7" y="764"/>
                  </a:lnTo>
                  <a:lnTo>
                    <a:pt x="7" y="759"/>
                  </a:lnTo>
                  <a:lnTo>
                    <a:pt x="7" y="755"/>
                  </a:lnTo>
                  <a:lnTo>
                    <a:pt x="7" y="750"/>
                  </a:lnTo>
                  <a:lnTo>
                    <a:pt x="9" y="747"/>
                  </a:lnTo>
                  <a:lnTo>
                    <a:pt x="7" y="745"/>
                  </a:lnTo>
                  <a:lnTo>
                    <a:pt x="5" y="740"/>
                  </a:lnTo>
                  <a:lnTo>
                    <a:pt x="5" y="738"/>
                  </a:lnTo>
                  <a:lnTo>
                    <a:pt x="7" y="733"/>
                  </a:lnTo>
                  <a:lnTo>
                    <a:pt x="12" y="729"/>
                  </a:lnTo>
                  <a:lnTo>
                    <a:pt x="12" y="726"/>
                  </a:lnTo>
                  <a:lnTo>
                    <a:pt x="12" y="726"/>
                  </a:lnTo>
                  <a:lnTo>
                    <a:pt x="9" y="721"/>
                  </a:lnTo>
                  <a:lnTo>
                    <a:pt x="7" y="717"/>
                  </a:lnTo>
                  <a:lnTo>
                    <a:pt x="7" y="714"/>
                  </a:lnTo>
                  <a:lnTo>
                    <a:pt x="9" y="714"/>
                  </a:lnTo>
                  <a:lnTo>
                    <a:pt x="14" y="712"/>
                  </a:lnTo>
                  <a:lnTo>
                    <a:pt x="17" y="712"/>
                  </a:lnTo>
                  <a:lnTo>
                    <a:pt x="21" y="712"/>
                  </a:lnTo>
                  <a:lnTo>
                    <a:pt x="24" y="707"/>
                  </a:lnTo>
                  <a:lnTo>
                    <a:pt x="26" y="702"/>
                  </a:lnTo>
                  <a:lnTo>
                    <a:pt x="28" y="695"/>
                  </a:lnTo>
                  <a:lnTo>
                    <a:pt x="31" y="688"/>
                  </a:lnTo>
                  <a:lnTo>
                    <a:pt x="43" y="676"/>
                  </a:lnTo>
                  <a:lnTo>
                    <a:pt x="38" y="667"/>
                  </a:lnTo>
                  <a:lnTo>
                    <a:pt x="35" y="665"/>
                  </a:lnTo>
                  <a:lnTo>
                    <a:pt x="33" y="665"/>
                  </a:lnTo>
                  <a:lnTo>
                    <a:pt x="31" y="665"/>
                  </a:lnTo>
                  <a:lnTo>
                    <a:pt x="26" y="665"/>
                  </a:lnTo>
                  <a:lnTo>
                    <a:pt x="24" y="667"/>
                  </a:lnTo>
                  <a:lnTo>
                    <a:pt x="21" y="665"/>
                  </a:lnTo>
                  <a:lnTo>
                    <a:pt x="19" y="662"/>
                  </a:lnTo>
                  <a:lnTo>
                    <a:pt x="19" y="655"/>
                  </a:lnTo>
                  <a:lnTo>
                    <a:pt x="21" y="646"/>
                  </a:lnTo>
                  <a:lnTo>
                    <a:pt x="21" y="641"/>
                  </a:lnTo>
                  <a:lnTo>
                    <a:pt x="19" y="634"/>
                  </a:lnTo>
                  <a:lnTo>
                    <a:pt x="19" y="631"/>
                  </a:lnTo>
                  <a:lnTo>
                    <a:pt x="17" y="629"/>
                  </a:lnTo>
                  <a:lnTo>
                    <a:pt x="17" y="627"/>
                  </a:lnTo>
                  <a:lnTo>
                    <a:pt x="14" y="627"/>
                  </a:lnTo>
                  <a:lnTo>
                    <a:pt x="12" y="624"/>
                  </a:lnTo>
                  <a:lnTo>
                    <a:pt x="9" y="622"/>
                  </a:lnTo>
                  <a:lnTo>
                    <a:pt x="9" y="620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0" y="617"/>
                  </a:lnTo>
                  <a:lnTo>
                    <a:pt x="0" y="615"/>
                  </a:lnTo>
                  <a:lnTo>
                    <a:pt x="2" y="610"/>
                  </a:lnTo>
                  <a:lnTo>
                    <a:pt x="2" y="608"/>
                  </a:lnTo>
                  <a:lnTo>
                    <a:pt x="7" y="605"/>
                  </a:lnTo>
                  <a:lnTo>
                    <a:pt x="9" y="603"/>
                  </a:lnTo>
                  <a:lnTo>
                    <a:pt x="9" y="601"/>
                  </a:lnTo>
                  <a:lnTo>
                    <a:pt x="5" y="596"/>
                  </a:lnTo>
                  <a:lnTo>
                    <a:pt x="2" y="594"/>
                  </a:lnTo>
                  <a:lnTo>
                    <a:pt x="5" y="594"/>
                  </a:lnTo>
                  <a:lnTo>
                    <a:pt x="7" y="591"/>
                  </a:lnTo>
                  <a:lnTo>
                    <a:pt x="17" y="591"/>
                  </a:lnTo>
                  <a:lnTo>
                    <a:pt x="19" y="591"/>
                  </a:lnTo>
                  <a:lnTo>
                    <a:pt x="21" y="587"/>
                  </a:lnTo>
                  <a:lnTo>
                    <a:pt x="21" y="584"/>
                  </a:lnTo>
                  <a:lnTo>
                    <a:pt x="21" y="577"/>
                  </a:lnTo>
                  <a:lnTo>
                    <a:pt x="26" y="568"/>
                  </a:lnTo>
                  <a:lnTo>
                    <a:pt x="28" y="560"/>
                  </a:lnTo>
                  <a:lnTo>
                    <a:pt x="31" y="558"/>
                  </a:lnTo>
                  <a:lnTo>
                    <a:pt x="47" y="539"/>
                  </a:lnTo>
                  <a:lnTo>
                    <a:pt x="50" y="537"/>
                  </a:lnTo>
                  <a:lnTo>
                    <a:pt x="50" y="532"/>
                  </a:lnTo>
                  <a:lnTo>
                    <a:pt x="52" y="527"/>
                  </a:lnTo>
                  <a:lnTo>
                    <a:pt x="54" y="525"/>
                  </a:lnTo>
                  <a:lnTo>
                    <a:pt x="59" y="520"/>
                  </a:lnTo>
                  <a:lnTo>
                    <a:pt x="62" y="516"/>
                  </a:lnTo>
                  <a:lnTo>
                    <a:pt x="66" y="511"/>
                  </a:lnTo>
                  <a:lnTo>
                    <a:pt x="69" y="508"/>
                  </a:lnTo>
                  <a:lnTo>
                    <a:pt x="71" y="506"/>
                  </a:lnTo>
                  <a:lnTo>
                    <a:pt x="73" y="504"/>
                  </a:lnTo>
                  <a:lnTo>
                    <a:pt x="73" y="499"/>
                  </a:lnTo>
                  <a:lnTo>
                    <a:pt x="71" y="497"/>
                  </a:lnTo>
                  <a:lnTo>
                    <a:pt x="69" y="497"/>
                  </a:lnTo>
                  <a:lnTo>
                    <a:pt x="66" y="497"/>
                  </a:lnTo>
                  <a:lnTo>
                    <a:pt x="64" y="497"/>
                  </a:lnTo>
                  <a:lnTo>
                    <a:pt x="54" y="497"/>
                  </a:lnTo>
                  <a:lnTo>
                    <a:pt x="52" y="497"/>
                  </a:lnTo>
                  <a:lnTo>
                    <a:pt x="50" y="494"/>
                  </a:lnTo>
                  <a:lnTo>
                    <a:pt x="47" y="494"/>
                  </a:lnTo>
                  <a:lnTo>
                    <a:pt x="47" y="492"/>
                  </a:lnTo>
                  <a:lnTo>
                    <a:pt x="47" y="489"/>
                  </a:lnTo>
                  <a:lnTo>
                    <a:pt x="47" y="487"/>
                  </a:lnTo>
                  <a:lnTo>
                    <a:pt x="47" y="485"/>
                  </a:lnTo>
                  <a:lnTo>
                    <a:pt x="52" y="482"/>
                  </a:lnTo>
                  <a:lnTo>
                    <a:pt x="54" y="480"/>
                  </a:lnTo>
                  <a:lnTo>
                    <a:pt x="57" y="478"/>
                  </a:lnTo>
                  <a:lnTo>
                    <a:pt x="59" y="473"/>
                  </a:lnTo>
                  <a:lnTo>
                    <a:pt x="59" y="468"/>
                  </a:lnTo>
                  <a:lnTo>
                    <a:pt x="59" y="466"/>
                  </a:lnTo>
                  <a:lnTo>
                    <a:pt x="57" y="459"/>
                  </a:lnTo>
                  <a:lnTo>
                    <a:pt x="57" y="456"/>
                  </a:lnTo>
                  <a:lnTo>
                    <a:pt x="57" y="454"/>
                  </a:lnTo>
                  <a:lnTo>
                    <a:pt x="57" y="452"/>
                  </a:lnTo>
                  <a:lnTo>
                    <a:pt x="59" y="449"/>
                  </a:lnTo>
                  <a:lnTo>
                    <a:pt x="62" y="447"/>
                  </a:lnTo>
                  <a:lnTo>
                    <a:pt x="64" y="447"/>
                  </a:lnTo>
                  <a:lnTo>
                    <a:pt x="66" y="445"/>
                  </a:lnTo>
                  <a:lnTo>
                    <a:pt x="78" y="447"/>
                  </a:lnTo>
                  <a:lnTo>
                    <a:pt x="83" y="447"/>
                  </a:lnTo>
                  <a:lnTo>
                    <a:pt x="85" y="445"/>
                  </a:lnTo>
                  <a:lnTo>
                    <a:pt x="88" y="442"/>
                  </a:lnTo>
                  <a:lnTo>
                    <a:pt x="90" y="440"/>
                  </a:lnTo>
                  <a:lnTo>
                    <a:pt x="90" y="437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0" y="426"/>
                  </a:lnTo>
                  <a:lnTo>
                    <a:pt x="78" y="423"/>
                  </a:lnTo>
                  <a:lnTo>
                    <a:pt x="76" y="423"/>
                  </a:lnTo>
                  <a:lnTo>
                    <a:pt x="73" y="423"/>
                  </a:lnTo>
                  <a:lnTo>
                    <a:pt x="71" y="421"/>
                  </a:lnTo>
                  <a:lnTo>
                    <a:pt x="71" y="421"/>
                  </a:lnTo>
                  <a:lnTo>
                    <a:pt x="69" y="418"/>
                  </a:lnTo>
                  <a:lnTo>
                    <a:pt x="69" y="414"/>
                  </a:lnTo>
                  <a:lnTo>
                    <a:pt x="66" y="397"/>
                  </a:lnTo>
                  <a:lnTo>
                    <a:pt x="66" y="392"/>
                  </a:lnTo>
                  <a:lnTo>
                    <a:pt x="66" y="390"/>
                  </a:lnTo>
                  <a:lnTo>
                    <a:pt x="62" y="383"/>
                  </a:lnTo>
                  <a:lnTo>
                    <a:pt x="62" y="381"/>
                  </a:lnTo>
                  <a:lnTo>
                    <a:pt x="66" y="376"/>
                  </a:lnTo>
                  <a:lnTo>
                    <a:pt x="76" y="371"/>
                  </a:lnTo>
                  <a:lnTo>
                    <a:pt x="99" y="364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57"/>
                  </a:lnTo>
                  <a:lnTo>
                    <a:pt x="118" y="355"/>
                  </a:lnTo>
                  <a:lnTo>
                    <a:pt x="118" y="352"/>
                  </a:lnTo>
                  <a:lnTo>
                    <a:pt x="118" y="350"/>
                  </a:lnTo>
                  <a:lnTo>
                    <a:pt x="121" y="347"/>
                  </a:lnTo>
                  <a:lnTo>
                    <a:pt x="123" y="345"/>
                  </a:lnTo>
                  <a:lnTo>
                    <a:pt x="130" y="345"/>
                  </a:lnTo>
                  <a:lnTo>
                    <a:pt x="132" y="345"/>
                  </a:lnTo>
                  <a:lnTo>
                    <a:pt x="135" y="345"/>
                  </a:lnTo>
                  <a:lnTo>
                    <a:pt x="144" y="352"/>
                  </a:lnTo>
                  <a:lnTo>
                    <a:pt x="147" y="352"/>
                  </a:lnTo>
                  <a:lnTo>
                    <a:pt x="149" y="352"/>
                  </a:lnTo>
                  <a:lnTo>
                    <a:pt x="154" y="347"/>
                  </a:lnTo>
                  <a:lnTo>
                    <a:pt x="156" y="347"/>
                  </a:lnTo>
                  <a:lnTo>
                    <a:pt x="159" y="347"/>
                  </a:lnTo>
                  <a:lnTo>
                    <a:pt x="163" y="352"/>
                  </a:lnTo>
                  <a:lnTo>
                    <a:pt x="166" y="352"/>
                  </a:lnTo>
                  <a:lnTo>
                    <a:pt x="168" y="350"/>
                  </a:lnTo>
                  <a:lnTo>
                    <a:pt x="170" y="347"/>
                  </a:lnTo>
                  <a:lnTo>
                    <a:pt x="170" y="345"/>
                  </a:lnTo>
                  <a:lnTo>
                    <a:pt x="173" y="343"/>
                  </a:lnTo>
                  <a:lnTo>
                    <a:pt x="170" y="331"/>
                  </a:lnTo>
                  <a:lnTo>
                    <a:pt x="168" y="326"/>
                  </a:lnTo>
                  <a:lnTo>
                    <a:pt x="166" y="324"/>
                  </a:lnTo>
                  <a:lnTo>
                    <a:pt x="166" y="319"/>
                  </a:lnTo>
                  <a:lnTo>
                    <a:pt x="168" y="317"/>
                  </a:lnTo>
                  <a:lnTo>
                    <a:pt x="170" y="314"/>
                  </a:lnTo>
                  <a:lnTo>
                    <a:pt x="175" y="314"/>
                  </a:lnTo>
                  <a:lnTo>
                    <a:pt x="173" y="310"/>
                  </a:lnTo>
                  <a:lnTo>
                    <a:pt x="168" y="300"/>
                  </a:lnTo>
                  <a:lnTo>
                    <a:pt x="166" y="298"/>
                  </a:lnTo>
                  <a:lnTo>
                    <a:pt x="166" y="293"/>
                  </a:lnTo>
                  <a:lnTo>
                    <a:pt x="168" y="291"/>
                  </a:lnTo>
                  <a:lnTo>
                    <a:pt x="173" y="284"/>
                  </a:lnTo>
                  <a:lnTo>
                    <a:pt x="173" y="281"/>
                  </a:lnTo>
                  <a:lnTo>
                    <a:pt x="173" y="276"/>
                  </a:lnTo>
                  <a:lnTo>
                    <a:pt x="170" y="274"/>
                  </a:lnTo>
                  <a:lnTo>
                    <a:pt x="170" y="269"/>
                  </a:lnTo>
                  <a:lnTo>
                    <a:pt x="173" y="267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0" y="255"/>
                  </a:lnTo>
                  <a:lnTo>
                    <a:pt x="168" y="253"/>
                  </a:lnTo>
                  <a:lnTo>
                    <a:pt x="168" y="248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1"/>
                  </a:lnTo>
                  <a:lnTo>
                    <a:pt x="177" y="231"/>
                  </a:lnTo>
                  <a:lnTo>
                    <a:pt x="180" y="231"/>
                  </a:lnTo>
                  <a:lnTo>
                    <a:pt x="182" y="227"/>
                  </a:lnTo>
                  <a:lnTo>
                    <a:pt x="187" y="220"/>
                  </a:lnTo>
                  <a:lnTo>
                    <a:pt x="189" y="217"/>
                  </a:lnTo>
                  <a:lnTo>
                    <a:pt x="192" y="215"/>
                  </a:lnTo>
                  <a:lnTo>
                    <a:pt x="194" y="213"/>
                  </a:lnTo>
                  <a:lnTo>
                    <a:pt x="196" y="210"/>
                  </a:lnTo>
                  <a:lnTo>
                    <a:pt x="201" y="205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3" y="189"/>
                  </a:lnTo>
                  <a:lnTo>
                    <a:pt x="213" y="182"/>
                  </a:lnTo>
                  <a:lnTo>
                    <a:pt x="211" y="177"/>
                  </a:lnTo>
                  <a:lnTo>
                    <a:pt x="206" y="175"/>
                  </a:lnTo>
                  <a:lnTo>
                    <a:pt x="206" y="172"/>
                  </a:lnTo>
                  <a:lnTo>
                    <a:pt x="206" y="156"/>
                  </a:lnTo>
                  <a:lnTo>
                    <a:pt x="208" y="151"/>
                  </a:lnTo>
                  <a:lnTo>
                    <a:pt x="213" y="144"/>
                  </a:lnTo>
                  <a:lnTo>
                    <a:pt x="213" y="139"/>
                  </a:lnTo>
                  <a:lnTo>
                    <a:pt x="215" y="134"/>
                  </a:lnTo>
                  <a:lnTo>
                    <a:pt x="215" y="132"/>
                  </a:lnTo>
                  <a:lnTo>
                    <a:pt x="213" y="127"/>
                  </a:lnTo>
                  <a:lnTo>
                    <a:pt x="208" y="120"/>
                  </a:lnTo>
                  <a:lnTo>
                    <a:pt x="206" y="116"/>
                  </a:lnTo>
                  <a:lnTo>
                    <a:pt x="203" y="11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4" name="Freeform 47">
              <a:extLst>
                <a:ext uri="{FF2B5EF4-FFF2-40B4-BE49-F238E27FC236}">
                  <a16:creationId xmlns:a16="http://schemas.microsoft.com/office/drawing/2014/main" id="{78384864-9B4D-D3AB-0604-25EB2DA8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36550"/>
              <a:ext cx="1160463" cy="728663"/>
            </a:xfrm>
            <a:custGeom>
              <a:avLst/>
              <a:gdLst>
                <a:gd name="T0" fmla="*/ 16 w 731"/>
                <a:gd name="T1" fmla="*/ 310 h 459"/>
                <a:gd name="T2" fmla="*/ 14 w 731"/>
                <a:gd name="T3" fmla="*/ 236 h 459"/>
                <a:gd name="T4" fmla="*/ 2 w 731"/>
                <a:gd name="T5" fmla="*/ 165 h 459"/>
                <a:gd name="T6" fmla="*/ 4 w 731"/>
                <a:gd name="T7" fmla="*/ 101 h 459"/>
                <a:gd name="T8" fmla="*/ 28 w 731"/>
                <a:gd name="T9" fmla="*/ 87 h 459"/>
                <a:gd name="T10" fmla="*/ 151 w 731"/>
                <a:gd name="T11" fmla="*/ 33 h 459"/>
                <a:gd name="T12" fmla="*/ 250 w 731"/>
                <a:gd name="T13" fmla="*/ 4 h 459"/>
                <a:gd name="T14" fmla="*/ 279 w 731"/>
                <a:gd name="T15" fmla="*/ 54 h 459"/>
                <a:gd name="T16" fmla="*/ 276 w 731"/>
                <a:gd name="T17" fmla="*/ 97 h 459"/>
                <a:gd name="T18" fmla="*/ 284 w 731"/>
                <a:gd name="T19" fmla="*/ 113 h 459"/>
                <a:gd name="T20" fmla="*/ 300 w 731"/>
                <a:gd name="T21" fmla="*/ 116 h 459"/>
                <a:gd name="T22" fmla="*/ 319 w 731"/>
                <a:gd name="T23" fmla="*/ 137 h 459"/>
                <a:gd name="T24" fmla="*/ 362 w 731"/>
                <a:gd name="T25" fmla="*/ 161 h 459"/>
                <a:gd name="T26" fmla="*/ 426 w 731"/>
                <a:gd name="T27" fmla="*/ 130 h 459"/>
                <a:gd name="T28" fmla="*/ 452 w 731"/>
                <a:gd name="T29" fmla="*/ 161 h 459"/>
                <a:gd name="T30" fmla="*/ 466 w 731"/>
                <a:gd name="T31" fmla="*/ 232 h 459"/>
                <a:gd name="T32" fmla="*/ 508 w 731"/>
                <a:gd name="T33" fmla="*/ 241 h 459"/>
                <a:gd name="T34" fmla="*/ 527 w 731"/>
                <a:gd name="T35" fmla="*/ 236 h 459"/>
                <a:gd name="T36" fmla="*/ 558 w 731"/>
                <a:gd name="T37" fmla="*/ 248 h 459"/>
                <a:gd name="T38" fmla="*/ 584 w 731"/>
                <a:gd name="T39" fmla="*/ 324 h 459"/>
                <a:gd name="T40" fmla="*/ 589 w 731"/>
                <a:gd name="T41" fmla="*/ 314 h 459"/>
                <a:gd name="T42" fmla="*/ 629 w 731"/>
                <a:gd name="T43" fmla="*/ 305 h 459"/>
                <a:gd name="T44" fmla="*/ 674 w 731"/>
                <a:gd name="T45" fmla="*/ 303 h 459"/>
                <a:gd name="T46" fmla="*/ 709 w 731"/>
                <a:gd name="T47" fmla="*/ 336 h 459"/>
                <a:gd name="T48" fmla="*/ 721 w 731"/>
                <a:gd name="T49" fmla="*/ 333 h 459"/>
                <a:gd name="T50" fmla="*/ 712 w 731"/>
                <a:gd name="T51" fmla="*/ 357 h 459"/>
                <a:gd name="T52" fmla="*/ 719 w 731"/>
                <a:gd name="T53" fmla="*/ 388 h 459"/>
                <a:gd name="T54" fmla="*/ 724 w 731"/>
                <a:gd name="T55" fmla="*/ 421 h 459"/>
                <a:gd name="T56" fmla="*/ 712 w 731"/>
                <a:gd name="T57" fmla="*/ 442 h 459"/>
                <a:gd name="T58" fmla="*/ 702 w 731"/>
                <a:gd name="T59" fmla="*/ 459 h 459"/>
                <a:gd name="T60" fmla="*/ 669 w 731"/>
                <a:gd name="T61" fmla="*/ 445 h 459"/>
                <a:gd name="T62" fmla="*/ 657 w 731"/>
                <a:gd name="T63" fmla="*/ 430 h 459"/>
                <a:gd name="T64" fmla="*/ 641 w 731"/>
                <a:gd name="T65" fmla="*/ 438 h 459"/>
                <a:gd name="T66" fmla="*/ 591 w 731"/>
                <a:gd name="T67" fmla="*/ 426 h 459"/>
                <a:gd name="T68" fmla="*/ 563 w 731"/>
                <a:gd name="T69" fmla="*/ 435 h 459"/>
                <a:gd name="T70" fmla="*/ 537 w 731"/>
                <a:gd name="T71" fmla="*/ 440 h 459"/>
                <a:gd name="T72" fmla="*/ 513 w 731"/>
                <a:gd name="T73" fmla="*/ 445 h 459"/>
                <a:gd name="T74" fmla="*/ 492 w 731"/>
                <a:gd name="T75" fmla="*/ 447 h 459"/>
                <a:gd name="T76" fmla="*/ 409 w 731"/>
                <a:gd name="T77" fmla="*/ 428 h 459"/>
                <a:gd name="T78" fmla="*/ 392 w 731"/>
                <a:gd name="T79" fmla="*/ 435 h 459"/>
                <a:gd name="T80" fmla="*/ 369 w 731"/>
                <a:gd name="T81" fmla="*/ 447 h 459"/>
                <a:gd name="T82" fmla="*/ 359 w 731"/>
                <a:gd name="T83" fmla="*/ 442 h 459"/>
                <a:gd name="T84" fmla="*/ 350 w 731"/>
                <a:gd name="T85" fmla="*/ 430 h 459"/>
                <a:gd name="T86" fmla="*/ 331 w 731"/>
                <a:gd name="T87" fmla="*/ 438 h 459"/>
                <a:gd name="T88" fmla="*/ 329 w 731"/>
                <a:gd name="T89" fmla="*/ 414 h 459"/>
                <a:gd name="T90" fmla="*/ 317 w 731"/>
                <a:gd name="T91" fmla="*/ 414 h 459"/>
                <a:gd name="T92" fmla="*/ 314 w 731"/>
                <a:gd name="T93" fmla="*/ 428 h 459"/>
                <a:gd name="T94" fmla="*/ 286 w 731"/>
                <a:gd name="T95" fmla="*/ 419 h 459"/>
                <a:gd name="T96" fmla="*/ 279 w 731"/>
                <a:gd name="T97" fmla="*/ 407 h 459"/>
                <a:gd name="T98" fmla="*/ 258 w 731"/>
                <a:gd name="T99" fmla="*/ 409 h 459"/>
                <a:gd name="T100" fmla="*/ 239 w 731"/>
                <a:gd name="T101" fmla="*/ 423 h 459"/>
                <a:gd name="T102" fmla="*/ 227 w 731"/>
                <a:gd name="T103" fmla="*/ 412 h 459"/>
                <a:gd name="T104" fmla="*/ 239 w 731"/>
                <a:gd name="T105" fmla="*/ 393 h 459"/>
                <a:gd name="T106" fmla="*/ 236 w 731"/>
                <a:gd name="T107" fmla="*/ 369 h 459"/>
                <a:gd name="T108" fmla="*/ 217 w 731"/>
                <a:gd name="T109" fmla="*/ 369 h 459"/>
                <a:gd name="T110" fmla="*/ 208 w 731"/>
                <a:gd name="T111" fmla="*/ 369 h 459"/>
                <a:gd name="T112" fmla="*/ 182 w 731"/>
                <a:gd name="T113" fmla="*/ 376 h 459"/>
                <a:gd name="T114" fmla="*/ 142 w 731"/>
                <a:gd name="T115" fmla="*/ 374 h 459"/>
                <a:gd name="T116" fmla="*/ 130 w 731"/>
                <a:gd name="T117" fmla="*/ 355 h 459"/>
                <a:gd name="T118" fmla="*/ 108 w 731"/>
                <a:gd name="T119" fmla="*/ 329 h 459"/>
                <a:gd name="T120" fmla="*/ 92 w 731"/>
                <a:gd name="T121" fmla="*/ 333 h 459"/>
                <a:gd name="T122" fmla="*/ 68 w 731"/>
                <a:gd name="T123" fmla="*/ 317 h 459"/>
                <a:gd name="T124" fmla="*/ 23 w 731"/>
                <a:gd name="T125" fmla="*/ 32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" h="459">
                  <a:moveTo>
                    <a:pt x="21" y="322"/>
                  </a:moveTo>
                  <a:lnTo>
                    <a:pt x="21" y="322"/>
                  </a:lnTo>
                  <a:lnTo>
                    <a:pt x="14" y="312"/>
                  </a:lnTo>
                  <a:lnTo>
                    <a:pt x="11" y="312"/>
                  </a:lnTo>
                  <a:lnTo>
                    <a:pt x="16" y="312"/>
                  </a:lnTo>
                  <a:lnTo>
                    <a:pt x="16" y="310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4" y="281"/>
                  </a:lnTo>
                  <a:lnTo>
                    <a:pt x="4" y="260"/>
                  </a:lnTo>
                  <a:lnTo>
                    <a:pt x="7" y="243"/>
                  </a:lnTo>
                  <a:lnTo>
                    <a:pt x="14" y="236"/>
                  </a:lnTo>
                  <a:lnTo>
                    <a:pt x="7" y="225"/>
                  </a:lnTo>
                  <a:lnTo>
                    <a:pt x="4" y="220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2" y="165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9" y="123"/>
                  </a:lnTo>
                  <a:lnTo>
                    <a:pt x="4" y="109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5" y="75"/>
                  </a:lnTo>
                  <a:lnTo>
                    <a:pt x="42" y="68"/>
                  </a:lnTo>
                  <a:lnTo>
                    <a:pt x="94" y="45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51" y="33"/>
                  </a:lnTo>
                  <a:lnTo>
                    <a:pt x="196" y="16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17" y="16"/>
                  </a:lnTo>
                  <a:lnTo>
                    <a:pt x="239" y="9"/>
                  </a:lnTo>
                  <a:lnTo>
                    <a:pt x="250" y="4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2" y="28"/>
                  </a:lnTo>
                  <a:lnTo>
                    <a:pt x="265" y="38"/>
                  </a:lnTo>
                  <a:lnTo>
                    <a:pt x="274" y="47"/>
                  </a:lnTo>
                  <a:lnTo>
                    <a:pt x="279" y="54"/>
                  </a:lnTo>
                  <a:lnTo>
                    <a:pt x="279" y="61"/>
                  </a:lnTo>
                  <a:lnTo>
                    <a:pt x="279" y="64"/>
                  </a:lnTo>
                  <a:lnTo>
                    <a:pt x="272" y="71"/>
                  </a:lnTo>
                  <a:lnTo>
                    <a:pt x="272" y="75"/>
                  </a:lnTo>
                  <a:lnTo>
                    <a:pt x="276" y="94"/>
                  </a:lnTo>
                  <a:lnTo>
                    <a:pt x="276" y="97"/>
                  </a:lnTo>
                  <a:lnTo>
                    <a:pt x="274" y="101"/>
                  </a:lnTo>
                  <a:lnTo>
                    <a:pt x="274" y="104"/>
                  </a:lnTo>
                  <a:lnTo>
                    <a:pt x="276" y="104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6" y="116"/>
                  </a:lnTo>
                  <a:lnTo>
                    <a:pt x="291" y="116"/>
                  </a:lnTo>
                  <a:lnTo>
                    <a:pt x="293" y="116"/>
                  </a:lnTo>
                  <a:lnTo>
                    <a:pt x="298" y="116"/>
                  </a:lnTo>
                  <a:lnTo>
                    <a:pt x="300" y="116"/>
                  </a:lnTo>
                  <a:lnTo>
                    <a:pt x="302" y="118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307" y="125"/>
                  </a:lnTo>
                  <a:lnTo>
                    <a:pt x="319" y="135"/>
                  </a:lnTo>
                  <a:lnTo>
                    <a:pt x="319" y="137"/>
                  </a:lnTo>
                  <a:lnTo>
                    <a:pt x="324" y="146"/>
                  </a:lnTo>
                  <a:lnTo>
                    <a:pt x="326" y="149"/>
                  </a:lnTo>
                  <a:lnTo>
                    <a:pt x="331" y="154"/>
                  </a:lnTo>
                  <a:lnTo>
                    <a:pt x="355" y="163"/>
                  </a:lnTo>
                  <a:lnTo>
                    <a:pt x="357" y="163"/>
                  </a:lnTo>
                  <a:lnTo>
                    <a:pt x="362" y="161"/>
                  </a:lnTo>
                  <a:lnTo>
                    <a:pt x="369" y="146"/>
                  </a:lnTo>
                  <a:lnTo>
                    <a:pt x="373" y="142"/>
                  </a:lnTo>
                  <a:lnTo>
                    <a:pt x="381" y="137"/>
                  </a:lnTo>
                  <a:lnTo>
                    <a:pt x="414" y="125"/>
                  </a:lnTo>
                  <a:lnTo>
                    <a:pt x="421" y="125"/>
                  </a:lnTo>
                  <a:lnTo>
                    <a:pt x="426" y="130"/>
                  </a:lnTo>
                  <a:lnTo>
                    <a:pt x="435" y="144"/>
                  </a:lnTo>
                  <a:lnTo>
                    <a:pt x="440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9" y="156"/>
                  </a:lnTo>
                  <a:lnTo>
                    <a:pt x="452" y="161"/>
                  </a:lnTo>
                  <a:lnTo>
                    <a:pt x="454" y="170"/>
                  </a:lnTo>
                  <a:lnTo>
                    <a:pt x="452" y="177"/>
                  </a:lnTo>
                  <a:lnTo>
                    <a:pt x="454" y="189"/>
                  </a:lnTo>
                  <a:lnTo>
                    <a:pt x="463" y="213"/>
                  </a:lnTo>
                  <a:lnTo>
                    <a:pt x="463" y="227"/>
                  </a:lnTo>
                  <a:lnTo>
                    <a:pt x="466" y="232"/>
                  </a:lnTo>
                  <a:lnTo>
                    <a:pt x="470" y="236"/>
                  </a:lnTo>
                  <a:lnTo>
                    <a:pt x="473" y="239"/>
                  </a:lnTo>
                  <a:lnTo>
                    <a:pt x="485" y="246"/>
                  </a:lnTo>
                  <a:lnTo>
                    <a:pt x="489" y="246"/>
                  </a:lnTo>
                  <a:lnTo>
                    <a:pt x="496" y="246"/>
                  </a:lnTo>
                  <a:lnTo>
                    <a:pt x="508" y="241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18" y="232"/>
                  </a:lnTo>
                  <a:lnTo>
                    <a:pt x="520" y="232"/>
                  </a:lnTo>
                  <a:lnTo>
                    <a:pt x="525" y="234"/>
                  </a:lnTo>
                  <a:lnTo>
                    <a:pt x="527" y="236"/>
                  </a:lnTo>
                  <a:lnTo>
                    <a:pt x="527" y="239"/>
                  </a:lnTo>
                  <a:lnTo>
                    <a:pt x="525" y="243"/>
                  </a:lnTo>
                  <a:lnTo>
                    <a:pt x="527" y="246"/>
                  </a:lnTo>
                  <a:lnTo>
                    <a:pt x="546" y="246"/>
                  </a:lnTo>
                  <a:lnTo>
                    <a:pt x="551" y="246"/>
                  </a:lnTo>
                  <a:lnTo>
                    <a:pt x="558" y="248"/>
                  </a:lnTo>
                  <a:lnTo>
                    <a:pt x="563" y="253"/>
                  </a:lnTo>
                  <a:lnTo>
                    <a:pt x="567" y="262"/>
                  </a:lnTo>
                  <a:lnTo>
                    <a:pt x="570" y="279"/>
                  </a:lnTo>
                  <a:lnTo>
                    <a:pt x="572" y="298"/>
                  </a:lnTo>
                  <a:lnTo>
                    <a:pt x="575" y="314"/>
                  </a:lnTo>
                  <a:lnTo>
                    <a:pt x="584" y="324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9" y="314"/>
                  </a:lnTo>
                  <a:lnTo>
                    <a:pt x="594" y="307"/>
                  </a:lnTo>
                  <a:lnTo>
                    <a:pt x="596" y="305"/>
                  </a:lnTo>
                  <a:lnTo>
                    <a:pt x="601" y="303"/>
                  </a:lnTo>
                  <a:lnTo>
                    <a:pt x="612" y="300"/>
                  </a:lnTo>
                  <a:lnTo>
                    <a:pt x="624" y="303"/>
                  </a:lnTo>
                  <a:lnTo>
                    <a:pt x="629" y="305"/>
                  </a:lnTo>
                  <a:lnTo>
                    <a:pt x="634" y="307"/>
                  </a:lnTo>
                  <a:lnTo>
                    <a:pt x="638" y="310"/>
                  </a:lnTo>
                  <a:lnTo>
                    <a:pt x="646" y="310"/>
                  </a:lnTo>
                  <a:lnTo>
                    <a:pt x="662" y="300"/>
                  </a:lnTo>
                  <a:lnTo>
                    <a:pt x="667" y="300"/>
                  </a:lnTo>
                  <a:lnTo>
                    <a:pt x="674" y="303"/>
                  </a:lnTo>
                  <a:lnTo>
                    <a:pt x="683" y="312"/>
                  </a:lnTo>
                  <a:lnTo>
                    <a:pt x="688" y="314"/>
                  </a:lnTo>
                  <a:lnTo>
                    <a:pt x="695" y="319"/>
                  </a:lnTo>
                  <a:lnTo>
                    <a:pt x="702" y="336"/>
                  </a:lnTo>
                  <a:lnTo>
                    <a:pt x="707" y="338"/>
                  </a:lnTo>
                  <a:lnTo>
                    <a:pt x="709" y="336"/>
                  </a:lnTo>
                  <a:lnTo>
                    <a:pt x="709" y="333"/>
                  </a:lnTo>
                  <a:lnTo>
                    <a:pt x="709" y="331"/>
                  </a:lnTo>
                  <a:lnTo>
                    <a:pt x="712" y="329"/>
                  </a:lnTo>
                  <a:lnTo>
                    <a:pt x="714" y="329"/>
                  </a:lnTo>
                  <a:lnTo>
                    <a:pt x="719" y="331"/>
                  </a:lnTo>
                  <a:lnTo>
                    <a:pt x="721" y="333"/>
                  </a:lnTo>
                  <a:lnTo>
                    <a:pt x="724" y="336"/>
                  </a:lnTo>
                  <a:lnTo>
                    <a:pt x="724" y="341"/>
                  </a:lnTo>
                  <a:lnTo>
                    <a:pt x="721" y="345"/>
                  </a:lnTo>
                  <a:lnTo>
                    <a:pt x="714" y="350"/>
                  </a:lnTo>
                  <a:lnTo>
                    <a:pt x="712" y="355"/>
                  </a:lnTo>
                  <a:lnTo>
                    <a:pt x="712" y="357"/>
                  </a:lnTo>
                  <a:lnTo>
                    <a:pt x="709" y="367"/>
                  </a:lnTo>
                  <a:lnTo>
                    <a:pt x="707" y="383"/>
                  </a:lnTo>
                  <a:lnTo>
                    <a:pt x="707" y="390"/>
                  </a:lnTo>
                  <a:lnTo>
                    <a:pt x="709" y="393"/>
                  </a:lnTo>
                  <a:lnTo>
                    <a:pt x="714" y="390"/>
                  </a:lnTo>
                  <a:lnTo>
                    <a:pt x="719" y="388"/>
                  </a:lnTo>
                  <a:lnTo>
                    <a:pt x="721" y="390"/>
                  </a:lnTo>
                  <a:lnTo>
                    <a:pt x="726" y="409"/>
                  </a:lnTo>
                  <a:lnTo>
                    <a:pt x="728" y="412"/>
                  </a:lnTo>
                  <a:lnTo>
                    <a:pt x="731" y="416"/>
                  </a:lnTo>
                  <a:lnTo>
                    <a:pt x="731" y="419"/>
                  </a:lnTo>
                  <a:lnTo>
                    <a:pt x="724" y="421"/>
                  </a:lnTo>
                  <a:lnTo>
                    <a:pt x="719" y="426"/>
                  </a:lnTo>
                  <a:lnTo>
                    <a:pt x="714" y="430"/>
                  </a:lnTo>
                  <a:lnTo>
                    <a:pt x="712" y="435"/>
                  </a:lnTo>
                  <a:lnTo>
                    <a:pt x="709" y="438"/>
                  </a:lnTo>
                  <a:lnTo>
                    <a:pt x="709" y="442"/>
                  </a:lnTo>
                  <a:lnTo>
                    <a:pt x="712" y="442"/>
                  </a:lnTo>
                  <a:lnTo>
                    <a:pt x="712" y="449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07" y="456"/>
                  </a:lnTo>
                  <a:lnTo>
                    <a:pt x="705" y="459"/>
                  </a:lnTo>
                  <a:lnTo>
                    <a:pt x="702" y="459"/>
                  </a:lnTo>
                  <a:lnTo>
                    <a:pt x="698" y="459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7"/>
                  </a:lnTo>
                  <a:lnTo>
                    <a:pt x="672" y="447"/>
                  </a:lnTo>
                  <a:lnTo>
                    <a:pt x="669" y="445"/>
                  </a:lnTo>
                  <a:lnTo>
                    <a:pt x="669" y="442"/>
                  </a:lnTo>
                  <a:lnTo>
                    <a:pt x="669" y="433"/>
                  </a:lnTo>
                  <a:lnTo>
                    <a:pt x="669" y="430"/>
                  </a:lnTo>
                  <a:lnTo>
                    <a:pt x="667" y="430"/>
                  </a:lnTo>
                  <a:lnTo>
                    <a:pt x="662" y="428"/>
                  </a:lnTo>
                  <a:lnTo>
                    <a:pt x="657" y="430"/>
                  </a:lnTo>
                  <a:lnTo>
                    <a:pt x="655" y="433"/>
                  </a:lnTo>
                  <a:lnTo>
                    <a:pt x="653" y="435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3" y="440"/>
                  </a:lnTo>
                  <a:lnTo>
                    <a:pt x="641" y="438"/>
                  </a:lnTo>
                  <a:lnTo>
                    <a:pt x="638" y="435"/>
                  </a:lnTo>
                  <a:lnTo>
                    <a:pt x="636" y="433"/>
                  </a:lnTo>
                  <a:lnTo>
                    <a:pt x="634" y="430"/>
                  </a:lnTo>
                  <a:lnTo>
                    <a:pt x="605" y="428"/>
                  </a:lnTo>
                  <a:lnTo>
                    <a:pt x="594" y="426"/>
                  </a:lnTo>
                  <a:lnTo>
                    <a:pt x="591" y="426"/>
                  </a:lnTo>
                  <a:lnTo>
                    <a:pt x="586" y="426"/>
                  </a:lnTo>
                  <a:lnTo>
                    <a:pt x="579" y="430"/>
                  </a:lnTo>
                  <a:lnTo>
                    <a:pt x="575" y="433"/>
                  </a:lnTo>
                  <a:lnTo>
                    <a:pt x="572" y="435"/>
                  </a:lnTo>
                  <a:lnTo>
                    <a:pt x="570" y="435"/>
                  </a:lnTo>
                  <a:lnTo>
                    <a:pt x="563" y="435"/>
                  </a:lnTo>
                  <a:lnTo>
                    <a:pt x="556" y="430"/>
                  </a:lnTo>
                  <a:lnTo>
                    <a:pt x="553" y="430"/>
                  </a:lnTo>
                  <a:lnTo>
                    <a:pt x="551" y="430"/>
                  </a:lnTo>
                  <a:lnTo>
                    <a:pt x="544" y="438"/>
                  </a:lnTo>
                  <a:lnTo>
                    <a:pt x="541" y="440"/>
                  </a:lnTo>
                  <a:lnTo>
                    <a:pt x="537" y="440"/>
                  </a:lnTo>
                  <a:lnTo>
                    <a:pt x="537" y="442"/>
                  </a:lnTo>
                  <a:lnTo>
                    <a:pt x="534" y="442"/>
                  </a:lnTo>
                  <a:lnTo>
                    <a:pt x="532" y="445"/>
                  </a:lnTo>
                  <a:lnTo>
                    <a:pt x="527" y="447"/>
                  </a:lnTo>
                  <a:lnTo>
                    <a:pt x="523" y="447"/>
                  </a:lnTo>
                  <a:lnTo>
                    <a:pt x="513" y="445"/>
                  </a:lnTo>
                  <a:lnTo>
                    <a:pt x="506" y="442"/>
                  </a:lnTo>
                  <a:lnTo>
                    <a:pt x="501" y="440"/>
                  </a:lnTo>
                  <a:lnTo>
                    <a:pt x="499" y="440"/>
                  </a:lnTo>
                  <a:lnTo>
                    <a:pt x="496" y="442"/>
                  </a:lnTo>
                  <a:lnTo>
                    <a:pt x="494" y="445"/>
                  </a:lnTo>
                  <a:lnTo>
                    <a:pt x="492" y="447"/>
                  </a:lnTo>
                  <a:lnTo>
                    <a:pt x="487" y="447"/>
                  </a:lnTo>
                  <a:lnTo>
                    <a:pt x="470" y="445"/>
                  </a:lnTo>
                  <a:lnTo>
                    <a:pt x="461" y="445"/>
                  </a:lnTo>
                  <a:lnTo>
                    <a:pt x="442" y="449"/>
                  </a:lnTo>
                  <a:lnTo>
                    <a:pt x="426" y="438"/>
                  </a:lnTo>
                  <a:lnTo>
                    <a:pt x="409" y="428"/>
                  </a:lnTo>
                  <a:lnTo>
                    <a:pt x="407" y="426"/>
                  </a:lnTo>
                  <a:lnTo>
                    <a:pt x="402" y="426"/>
                  </a:lnTo>
                  <a:lnTo>
                    <a:pt x="397" y="426"/>
                  </a:lnTo>
                  <a:lnTo>
                    <a:pt x="392" y="428"/>
                  </a:lnTo>
                  <a:lnTo>
                    <a:pt x="392" y="430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85" y="445"/>
                  </a:lnTo>
                  <a:lnTo>
                    <a:pt x="373" y="445"/>
                  </a:lnTo>
                  <a:lnTo>
                    <a:pt x="369" y="447"/>
                  </a:lnTo>
                  <a:lnTo>
                    <a:pt x="364" y="452"/>
                  </a:lnTo>
                  <a:lnTo>
                    <a:pt x="362" y="452"/>
                  </a:lnTo>
                  <a:lnTo>
                    <a:pt x="359" y="452"/>
                  </a:lnTo>
                  <a:lnTo>
                    <a:pt x="359" y="447"/>
                  </a:lnTo>
                  <a:lnTo>
                    <a:pt x="359" y="445"/>
                  </a:lnTo>
                  <a:lnTo>
                    <a:pt x="359" y="442"/>
                  </a:lnTo>
                  <a:lnTo>
                    <a:pt x="359" y="438"/>
                  </a:lnTo>
                  <a:lnTo>
                    <a:pt x="359" y="435"/>
                  </a:lnTo>
                  <a:lnTo>
                    <a:pt x="357" y="433"/>
                  </a:lnTo>
                  <a:lnTo>
                    <a:pt x="355" y="430"/>
                  </a:lnTo>
                  <a:lnTo>
                    <a:pt x="355" y="430"/>
                  </a:lnTo>
                  <a:lnTo>
                    <a:pt x="350" y="430"/>
                  </a:lnTo>
                  <a:lnTo>
                    <a:pt x="340" y="440"/>
                  </a:lnTo>
                  <a:lnTo>
                    <a:pt x="336" y="445"/>
                  </a:lnTo>
                  <a:lnTo>
                    <a:pt x="333" y="445"/>
                  </a:lnTo>
                  <a:lnTo>
                    <a:pt x="331" y="445"/>
                  </a:lnTo>
                  <a:lnTo>
                    <a:pt x="329" y="440"/>
                  </a:lnTo>
                  <a:lnTo>
                    <a:pt x="331" y="438"/>
                  </a:lnTo>
                  <a:lnTo>
                    <a:pt x="333" y="433"/>
                  </a:lnTo>
                  <a:lnTo>
                    <a:pt x="336" y="430"/>
                  </a:lnTo>
                  <a:lnTo>
                    <a:pt x="336" y="428"/>
                  </a:lnTo>
                  <a:lnTo>
                    <a:pt x="333" y="426"/>
                  </a:lnTo>
                  <a:lnTo>
                    <a:pt x="331" y="419"/>
                  </a:lnTo>
                  <a:lnTo>
                    <a:pt x="329" y="414"/>
                  </a:lnTo>
                  <a:lnTo>
                    <a:pt x="324" y="409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7" y="409"/>
                  </a:lnTo>
                  <a:lnTo>
                    <a:pt x="317" y="414"/>
                  </a:lnTo>
                  <a:lnTo>
                    <a:pt x="317" y="416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6"/>
                  </a:lnTo>
                  <a:lnTo>
                    <a:pt x="317" y="428"/>
                  </a:lnTo>
                  <a:lnTo>
                    <a:pt x="314" y="428"/>
                  </a:lnTo>
                  <a:lnTo>
                    <a:pt x="312" y="428"/>
                  </a:lnTo>
                  <a:lnTo>
                    <a:pt x="310" y="428"/>
                  </a:lnTo>
                  <a:lnTo>
                    <a:pt x="307" y="426"/>
                  </a:lnTo>
                  <a:lnTo>
                    <a:pt x="302" y="423"/>
                  </a:lnTo>
                  <a:lnTo>
                    <a:pt x="298" y="421"/>
                  </a:lnTo>
                  <a:lnTo>
                    <a:pt x="286" y="419"/>
                  </a:lnTo>
                  <a:lnTo>
                    <a:pt x="281" y="419"/>
                  </a:lnTo>
                  <a:lnTo>
                    <a:pt x="281" y="416"/>
                  </a:lnTo>
                  <a:lnTo>
                    <a:pt x="281" y="412"/>
                  </a:lnTo>
                  <a:lnTo>
                    <a:pt x="281" y="409"/>
                  </a:lnTo>
                  <a:lnTo>
                    <a:pt x="281" y="407"/>
                  </a:lnTo>
                  <a:lnTo>
                    <a:pt x="279" y="407"/>
                  </a:lnTo>
                  <a:lnTo>
                    <a:pt x="274" y="407"/>
                  </a:lnTo>
                  <a:lnTo>
                    <a:pt x="272" y="407"/>
                  </a:lnTo>
                  <a:lnTo>
                    <a:pt x="269" y="409"/>
                  </a:lnTo>
                  <a:lnTo>
                    <a:pt x="267" y="412"/>
                  </a:lnTo>
                  <a:lnTo>
                    <a:pt x="262" y="412"/>
                  </a:lnTo>
                  <a:lnTo>
                    <a:pt x="258" y="409"/>
                  </a:lnTo>
                  <a:lnTo>
                    <a:pt x="250" y="409"/>
                  </a:lnTo>
                  <a:lnTo>
                    <a:pt x="246" y="412"/>
                  </a:lnTo>
                  <a:lnTo>
                    <a:pt x="243" y="414"/>
                  </a:lnTo>
                  <a:lnTo>
                    <a:pt x="241" y="416"/>
                  </a:lnTo>
                  <a:lnTo>
                    <a:pt x="241" y="421"/>
                  </a:lnTo>
                  <a:lnTo>
                    <a:pt x="239" y="423"/>
                  </a:lnTo>
                  <a:lnTo>
                    <a:pt x="236" y="423"/>
                  </a:lnTo>
                  <a:lnTo>
                    <a:pt x="234" y="423"/>
                  </a:lnTo>
                  <a:lnTo>
                    <a:pt x="231" y="421"/>
                  </a:lnTo>
                  <a:lnTo>
                    <a:pt x="229" y="419"/>
                  </a:lnTo>
                  <a:lnTo>
                    <a:pt x="227" y="414"/>
                  </a:lnTo>
                  <a:lnTo>
                    <a:pt x="227" y="412"/>
                  </a:lnTo>
                  <a:lnTo>
                    <a:pt x="227" y="409"/>
                  </a:lnTo>
                  <a:lnTo>
                    <a:pt x="227" y="407"/>
                  </a:lnTo>
                  <a:lnTo>
                    <a:pt x="227" y="404"/>
                  </a:lnTo>
                  <a:lnTo>
                    <a:pt x="229" y="402"/>
                  </a:lnTo>
                  <a:lnTo>
                    <a:pt x="231" y="397"/>
                  </a:lnTo>
                  <a:lnTo>
                    <a:pt x="239" y="393"/>
                  </a:lnTo>
                  <a:lnTo>
                    <a:pt x="246" y="385"/>
                  </a:lnTo>
                  <a:lnTo>
                    <a:pt x="250" y="383"/>
                  </a:lnTo>
                  <a:lnTo>
                    <a:pt x="253" y="381"/>
                  </a:lnTo>
                  <a:lnTo>
                    <a:pt x="250" y="378"/>
                  </a:lnTo>
                  <a:lnTo>
                    <a:pt x="248" y="376"/>
                  </a:lnTo>
                  <a:lnTo>
                    <a:pt x="236" y="369"/>
                  </a:lnTo>
                  <a:lnTo>
                    <a:pt x="231" y="367"/>
                  </a:lnTo>
                  <a:lnTo>
                    <a:pt x="229" y="369"/>
                  </a:lnTo>
                  <a:lnTo>
                    <a:pt x="224" y="371"/>
                  </a:lnTo>
                  <a:lnTo>
                    <a:pt x="224" y="374"/>
                  </a:lnTo>
                  <a:lnTo>
                    <a:pt x="220" y="371"/>
                  </a:lnTo>
                  <a:lnTo>
                    <a:pt x="217" y="369"/>
                  </a:lnTo>
                  <a:lnTo>
                    <a:pt x="217" y="367"/>
                  </a:lnTo>
                  <a:lnTo>
                    <a:pt x="215" y="364"/>
                  </a:lnTo>
                  <a:lnTo>
                    <a:pt x="213" y="362"/>
                  </a:lnTo>
                  <a:lnTo>
                    <a:pt x="210" y="364"/>
                  </a:lnTo>
                  <a:lnTo>
                    <a:pt x="208" y="367"/>
                  </a:lnTo>
                  <a:lnTo>
                    <a:pt x="208" y="369"/>
                  </a:lnTo>
                  <a:lnTo>
                    <a:pt x="205" y="371"/>
                  </a:lnTo>
                  <a:lnTo>
                    <a:pt x="203" y="371"/>
                  </a:lnTo>
                  <a:lnTo>
                    <a:pt x="196" y="374"/>
                  </a:lnTo>
                  <a:lnTo>
                    <a:pt x="189" y="376"/>
                  </a:lnTo>
                  <a:lnTo>
                    <a:pt x="187" y="376"/>
                  </a:lnTo>
                  <a:lnTo>
                    <a:pt x="182" y="376"/>
                  </a:lnTo>
                  <a:lnTo>
                    <a:pt x="179" y="376"/>
                  </a:lnTo>
                  <a:lnTo>
                    <a:pt x="172" y="378"/>
                  </a:lnTo>
                  <a:lnTo>
                    <a:pt x="156" y="381"/>
                  </a:lnTo>
                  <a:lnTo>
                    <a:pt x="151" y="381"/>
                  </a:lnTo>
                  <a:lnTo>
                    <a:pt x="146" y="378"/>
                  </a:lnTo>
                  <a:lnTo>
                    <a:pt x="142" y="374"/>
                  </a:lnTo>
                  <a:lnTo>
                    <a:pt x="139" y="371"/>
                  </a:lnTo>
                  <a:lnTo>
                    <a:pt x="139" y="367"/>
                  </a:lnTo>
                  <a:lnTo>
                    <a:pt x="139" y="364"/>
                  </a:lnTo>
                  <a:lnTo>
                    <a:pt x="139" y="362"/>
                  </a:lnTo>
                  <a:lnTo>
                    <a:pt x="137" y="357"/>
                  </a:lnTo>
                  <a:lnTo>
                    <a:pt x="130" y="355"/>
                  </a:lnTo>
                  <a:lnTo>
                    <a:pt x="106" y="341"/>
                  </a:lnTo>
                  <a:lnTo>
                    <a:pt x="106" y="338"/>
                  </a:lnTo>
                  <a:lnTo>
                    <a:pt x="106" y="336"/>
                  </a:lnTo>
                  <a:lnTo>
                    <a:pt x="108" y="333"/>
                  </a:lnTo>
                  <a:lnTo>
                    <a:pt x="108" y="331"/>
                  </a:lnTo>
                  <a:lnTo>
                    <a:pt x="108" y="329"/>
                  </a:lnTo>
                  <a:lnTo>
                    <a:pt x="106" y="329"/>
                  </a:lnTo>
                  <a:lnTo>
                    <a:pt x="101" y="329"/>
                  </a:lnTo>
                  <a:lnTo>
                    <a:pt x="99" y="331"/>
                  </a:lnTo>
                  <a:lnTo>
                    <a:pt x="97" y="333"/>
                  </a:lnTo>
                  <a:lnTo>
                    <a:pt x="94" y="333"/>
                  </a:lnTo>
                  <a:lnTo>
                    <a:pt x="92" y="333"/>
                  </a:lnTo>
                  <a:lnTo>
                    <a:pt x="87" y="331"/>
                  </a:lnTo>
                  <a:lnTo>
                    <a:pt x="85" y="329"/>
                  </a:lnTo>
                  <a:lnTo>
                    <a:pt x="80" y="324"/>
                  </a:lnTo>
                  <a:lnTo>
                    <a:pt x="78" y="322"/>
                  </a:lnTo>
                  <a:lnTo>
                    <a:pt x="73" y="317"/>
                  </a:lnTo>
                  <a:lnTo>
                    <a:pt x="68" y="317"/>
                  </a:lnTo>
                  <a:lnTo>
                    <a:pt x="64" y="317"/>
                  </a:lnTo>
                  <a:lnTo>
                    <a:pt x="52" y="319"/>
                  </a:lnTo>
                  <a:lnTo>
                    <a:pt x="35" y="324"/>
                  </a:lnTo>
                  <a:lnTo>
                    <a:pt x="33" y="326"/>
                  </a:lnTo>
                  <a:lnTo>
                    <a:pt x="28" y="324"/>
                  </a:lnTo>
                  <a:lnTo>
                    <a:pt x="23" y="324"/>
                  </a:lnTo>
                  <a:lnTo>
                    <a:pt x="21" y="32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5" name="Freeform 49">
              <a:extLst>
                <a:ext uri="{FF2B5EF4-FFF2-40B4-BE49-F238E27FC236}">
                  <a16:creationId xmlns:a16="http://schemas.microsoft.com/office/drawing/2014/main" id="{CB1E37EF-07BE-24A5-39F1-1E9C2A70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828675"/>
              <a:ext cx="1257300" cy="1006475"/>
            </a:xfrm>
            <a:custGeom>
              <a:avLst/>
              <a:gdLst>
                <a:gd name="T0" fmla="*/ 28 w 792"/>
                <a:gd name="T1" fmla="*/ 80 h 634"/>
                <a:gd name="T2" fmla="*/ 73 w 792"/>
                <a:gd name="T3" fmla="*/ 73 h 634"/>
                <a:gd name="T4" fmla="*/ 45 w 792"/>
                <a:gd name="T5" fmla="*/ 45 h 634"/>
                <a:gd name="T6" fmla="*/ 73 w 792"/>
                <a:gd name="T7" fmla="*/ 14 h 634"/>
                <a:gd name="T8" fmla="*/ 130 w 792"/>
                <a:gd name="T9" fmla="*/ 19 h 634"/>
                <a:gd name="T10" fmla="*/ 153 w 792"/>
                <a:gd name="T11" fmla="*/ 21 h 634"/>
                <a:gd name="T12" fmla="*/ 184 w 792"/>
                <a:gd name="T13" fmla="*/ 57 h 634"/>
                <a:gd name="T14" fmla="*/ 232 w 792"/>
                <a:gd name="T15" fmla="*/ 66 h 634"/>
                <a:gd name="T16" fmla="*/ 260 w 792"/>
                <a:gd name="T17" fmla="*/ 54 h 634"/>
                <a:gd name="T18" fmla="*/ 293 w 792"/>
                <a:gd name="T19" fmla="*/ 66 h 634"/>
                <a:gd name="T20" fmla="*/ 272 w 792"/>
                <a:gd name="T21" fmla="*/ 97 h 634"/>
                <a:gd name="T22" fmla="*/ 286 w 792"/>
                <a:gd name="T23" fmla="*/ 111 h 634"/>
                <a:gd name="T24" fmla="*/ 317 w 792"/>
                <a:gd name="T25" fmla="*/ 97 h 634"/>
                <a:gd name="T26" fmla="*/ 343 w 792"/>
                <a:gd name="T27" fmla="*/ 111 h 634"/>
                <a:gd name="T28" fmla="*/ 362 w 792"/>
                <a:gd name="T29" fmla="*/ 111 h 634"/>
                <a:gd name="T30" fmla="*/ 376 w 792"/>
                <a:gd name="T31" fmla="*/ 109 h 634"/>
                <a:gd name="T32" fmla="*/ 381 w 792"/>
                <a:gd name="T33" fmla="*/ 135 h 634"/>
                <a:gd name="T34" fmla="*/ 404 w 792"/>
                <a:gd name="T35" fmla="*/ 135 h 634"/>
                <a:gd name="T36" fmla="*/ 437 w 792"/>
                <a:gd name="T37" fmla="*/ 130 h 634"/>
                <a:gd name="T38" fmla="*/ 471 w 792"/>
                <a:gd name="T39" fmla="*/ 128 h 634"/>
                <a:gd name="T40" fmla="*/ 546 w 792"/>
                <a:gd name="T41" fmla="*/ 130 h 634"/>
                <a:gd name="T42" fmla="*/ 586 w 792"/>
                <a:gd name="T43" fmla="*/ 130 h 634"/>
                <a:gd name="T44" fmla="*/ 624 w 792"/>
                <a:gd name="T45" fmla="*/ 120 h 634"/>
                <a:gd name="T46" fmla="*/ 688 w 792"/>
                <a:gd name="T47" fmla="*/ 130 h 634"/>
                <a:gd name="T48" fmla="*/ 714 w 792"/>
                <a:gd name="T49" fmla="*/ 123 h 634"/>
                <a:gd name="T50" fmla="*/ 750 w 792"/>
                <a:gd name="T51" fmla="*/ 149 h 634"/>
                <a:gd name="T52" fmla="*/ 780 w 792"/>
                <a:gd name="T53" fmla="*/ 161 h 634"/>
                <a:gd name="T54" fmla="*/ 785 w 792"/>
                <a:gd name="T55" fmla="*/ 208 h 634"/>
                <a:gd name="T56" fmla="*/ 778 w 792"/>
                <a:gd name="T57" fmla="*/ 262 h 634"/>
                <a:gd name="T58" fmla="*/ 747 w 792"/>
                <a:gd name="T59" fmla="*/ 288 h 634"/>
                <a:gd name="T60" fmla="*/ 750 w 792"/>
                <a:gd name="T61" fmla="*/ 319 h 634"/>
                <a:gd name="T62" fmla="*/ 743 w 792"/>
                <a:gd name="T63" fmla="*/ 355 h 634"/>
                <a:gd name="T64" fmla="*/ 747 w 792"/>
                <a:gd name="T65" fmla="*/ 388 h 634"/>
                <a:gd name="T66" fmla="*/ 731 w 792"/>
                <a:gd name="T67" fmla="*/ 404 h 634"/>
                <a:gd name="T68" fmla="*/ 695 w 792"/>
                <a:gd name="T69" fmla="*/ 407 h 634"/>
                <a:gd name="T70" fmla="*/ 639 w 792"/>
                <a:gd name="T71" fmla="*/ 438 h 634"/>
                <a:gd name="T72" fmla="*/ 650 w 792"/>
                <a:gd name="T73" fmla="*/ 480 h 634"/>
                <a:gd name="T74" fmla="*/ 667 w 792"/>
                <a:gd name="T75" fmla="*/ 497 h 634"/>
                <a:gd name="T76" fmla="*/ 634 w 792"/>
                <a:gd name="T77" fmla="*/ 509 h 634"/>
                <a:gd name="T78" fmla="*/ 629 w 792"/>
                <a:gd name="T79" fmla="*/ 539 h 634"/>
                <a:gd name="T80" fmla="*/ 641 w 792"/>
                <a:gd name="T81" fmla="*/ 554 h 634"/>
                <a:gd name="T82" fmla="*/ 639 w 792"/>
                <a:gd name="T83" fmla="*/ 573 h 634"/>
                <a:gd name="T84" fmla="*/ 603 w 792"/>
                <a:gd name="T85" fmla="*/ 625 h 634"/>
                <a:gd name="T86" fmla="*/ 568 w 792"/>
                <a:gd name="T87" fmla="*/ 606 h 634"/>
                <a:gd name="T88" fmla="*/ 508 w 792"/>
                <a:gd name="T89" fmla="*/ 563 h 634"/>
                <a:gd name="T90" fmla="*/ 478 w 792"/>
                <a:gd name="T91" fmla="*/ 532 h 634"/>
                <a:gd name="T92" fmla="*/ 444 w 792"/>
                <a:gd name="T93" fmla="*/ 539 h 634"/>
                <a:gd name="T94" fmla="*/ 390 w 792"/>
                <a:gd name="T95" fmla="*/ 549 h 634"/>
                <a:gd name="T96" fmla="*/ 357 w 792"/>
                <a:gd name="T97" fmla="*/ 537 h 634"/>
                <a:gd name="T98" fmla="*/ 274 w 792"/>
                <a:gd name="T99" fmla="*/ 506 h 634"/>
                <a:gd name="T100" fmla="*/ 210 w 792"/>
                <a:gd name="T101" fmla="*/ 499 h 634"/>
                <a:gd name="T102" fmla="*/ 172 w 792"/>
                <a:gd name="T103" fmla="*/ 509 h 634"/>
                <a:gd name="T104" fmla="*/ 104 w 792"/>
                <a:gd name="T105" fmla="*/ 502 h 634"/>
                <a:gd name="T106" fmla="*/ 99 w 792"/>
                <a:gd name="T107" fmla="*/ 471 h 634"/>
                <a:gd name="T108" fmla="*/ 118 w 792"/>
                <a:gd name="T109" fmla="*/ 478 h 634"/>
                <a:gd name="T110" fmla="*/ 104 w 792"/>
                <a:gd name="T111" fmla="*/ 388 h 634"/>
                <a:gd name="T112" fmla="*/ 109 w 792"/>
                <a:gd name="T113" fmla="*/ 367 h 634"/>
                <a:gd name="T114" fmla="*/ 92 w 792"/>
                <a:gd name="T115" fmla="*/ 338 h 634"/>
                <a:gd name="T116" fmla="*/ 101 w 792"/>
                <a:gd name="T117" fmla="*/ 296 h 634"/>
                <a:gd name="T118" fmla="*/ 87 w 792"/>
                <a:gd name="T119" fmla="*/ 284 h 634"/>
                <a:gd name="T120" fmla="*/ 94 w 792"/>
                <a:gd name="T121" fmla="*/ 22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2" h="634">
                  <a:moveTo>
                    <a:pt x="85" y="206"/>
                  </a:moveTo>
                  <a:lnTo>
                    <a:pt x="85" y="206"/>
                  </a:lnTo>
                  <a:lnTo>
                    <a:pt x="38" y="161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19" y="111"/>
                  </a:lnTo>
                  <a:lnTo>
                    <a:pt x="21" y="109"/>
                  </a:lnTo>
                  <a:lnTo>
                    <a:pt x="23" y="104"/>
                  </a:lnTo>
                  <a:lnTo>
                    <a:pt x="28" y="80"/>
                  </a:lnTo>
                  <a:lnTo>
                    <a:pt x="38" y="68"/>
                  </a:lnTo>
                  <a:lnTo>
                    <a:pt x="47" y="66"/>
                  </a:lnTo>
                  <a:lnTo>
                    <a:pt x="75" y="80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0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3" y="66"/>
                  </a:lnTo>
                  <a:lnTo>
                    <a:pt x="66" y="64"/>
                  </a:lnTo>
                  <a:lnTo>
                    <a:pt x="61" y="61"/>
                  </a:lnTo>
                  <a:lnTo>
                    <a:pt x="61" y="57"/>
                  </a:lnTo>
                  <a:lnTo>
                    <a:pt x="56" y="49"/>
                  </a:lnTo>
                  <a:lnTo>
                    <a:pt x="45" y="45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45" y="12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73" y="14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97" y="9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23" y="12"/>
                  </a:lnTo>
                  <a:lnTo>
                    <a:pt x="125" y="14"/>
                  </a:lnTo>
                  <a:lnTo>
                    <a:pt x="130" y="19"/>
                  </a:lnTo>
                  <a:lnTo>
                    <a:pt x="132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3"/>
                  </a:lnTo>
                  <a:lnTo>
                    <a:pt x="151" y="26"/>
                  </a:lnTo>
                  <a:lnTo>
                    <a:pt x="151" y="28"/>
                  </a:lnTo>
                  <a:lnTo>
                    <a:pt x="151" y="31"/>
                  </a:lnTo>
                  <a:lnTo>
                    <a:pt x="175" y="45"/>
                  </a:lnTo>
                  <a:lnTo>
                    <a:pt x="182" y="47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7" y="64"/>
                  </a:lnTo>
                  <a:lnTo>
                    <a:pt x="191" y="68"/>
                  </a:lnTo>
                  <a:lnTo>
                    <a:pt x="196" y="71"/>
                  </a:lnTo>
                  <a:lnTo>
                    <a:pt x="201" y="71"/>
                  </a:lnTo>
                  <a:lnTo>
                    <a:pt x="217" y="68"/>
                  </a:lnTo>
                  <a:lnTo>
                    <a:pt x="224" y="66"/>
                  </a:lnTo>
                  <a:lnTo>
                    <a:pt x="227" y="66"/>
                  </a:lnTo>
                  <a:lnTo>
                    <a:pt x="232" y="66"/>
                  </a:lnTo>
                  <a:lnTo>
                    <a:pt x="234" y="66"/>
                  </a:lnTo>
                  <a:lnTo>
                    <a:pt x="241" y="64"/>
                  </a:lnTo>
                  <a:lnTo>
                    <a:pt x="248" y="61"/>
                  </a:lnTo>
                  <a:lnTo>
                    <a:pt x="250" y="61"/>
                  </a:lnTo>
                  <a:lnTo>
                    <a:pt x="253" y="59"/>
                  </a:lnTo>
                  <a:lnTo>
                    <a:pt x="253" y="57"/>
                  </a:lnTo>
                  <a:lnTo>
                    <a:pt x="255" y="54"/>
                  </a:lnTo>
                  <a:lnTo>
                    <a:pt x="258" y="52"/>
                  </a:lnTo>
                  <a:lnTo>
                    <a:pt x="260" y="54"/>
                  </a:lnTo>
                  <a:lnTo>
                    <a:pt x="262" y="57"/>
                  </a:lnTo>
                  <a:lnTo>
                    <a:pt x="262" y="59"/>
                  </a:lnTo>
                  <a:lnTo>
                    <a:pt x="265" y="61"/>
                  </a:lnTo>
                  <a:lnTo>
                    <a:pt x="269" y="64"/>
                  </a:lnTo>
                  <a:lnTo>
                    <a:pt x="269" y="61"/>
                  </a:lnTo>
                  <a:lnTo>
                    <a:pt x="274" y="59"/>
                  </a:lnTo>
                  <a:lnTo>
                    <a:pt x="276" y="57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8" y="71"/>
                  </a:lnTo>
                  <a:lnTo>
                    <a:pt x="295" y="73"/>
                  </a:lnTo>
                  <a:lnTo>
                    <a:pt x="291" y="75"/>
                  </a:lnTo>
                  <a:lnTo>
                    <a:pt x="284" y="83"/>
                  </a:lnTo>
                  <a:lnTo>
                    <a:pt x="276" y="87"/>
                  </a:lnTo>
                  <a:lnTo>
                    <a:pt x="274" y="92"/>
                  </a:lnTo>
                  <a:lnTo>
                    <a:pt x="272" y="94"/>
                  </a:lnTo>
                  <a:lnTo>
                    <a:pt x="272" y="97"/>
                  </a:lnTo>
                  <a:lnTo>
                    <a:pt x="272" y="99"/>
                  </a:lnTo>
                  <a:lnTo>
                    <a:pt x="272" y="102"/>
                  </a:lnTo>
                  <a:lnTo>
                    <a:pt x="272" y="104"/>
                  </a:lnTo>
                  <a:lnTo>
                    <a:pt x="274" y="109"/>
                  </a:lnTo>
                  <a:lnTo>
                    <a:pt x="276" y="111"/>
                  </a:lnTo>
                  <a:lnTo>
                    <a:pt x="279" y="113"/>
                  </a:lnTo>
                  <a:lnTo>
                    <a:pt x="281" y="113"/>
                  </a:lnTo>
                  <a:lnTo>
                    <a:pt x="284" y="113"/>
                  </a:lnTo>
                  <a:lnTo>
                    <a:pt x="286" y="111"/>
                  </a:lnTo>
                  <a:lnTo>
                    <a:pt x="286" y="106"/>
                  </a:lnTo>
                  <a:lnTo>
                    <a:pt x="288" y="104"/>
                  </a:lnTo>
                  <a:lnTo>
                    <a:pt x="291" y="102"/>
                  </a:lnTo>
                  <a:lnTo>
                    <a:pt x="295" y="99"/>
                  </a:lnTo>
                  <a:lnTo>
                    <a:pt x="303" y="99"/>
                  </a:lnTo>
                  <a:lnTo>
                    <a:pt x="307" y="102"/>
                  </a:lnTo>
                  <a:lnTo>
                    <a:pt x="312" y="102"/>
                  </a:lnTo>
                  <a:lnTo>
                    <a:pt x="314" y="99"/>
                  </a:lnTo>
                  <a:lnTo>
                    <a:pt x="317" y="97"/>
                  </a:lnTo>
                  <a:lnTo>
                    <a:pt x="319" y="97"/>
                  </a:lnTo>
                  <a:lnTo>
                    <a:pt x="324" y="97"/>
                  </a:lnTo>
                  <a:lnTo>
                    <a:pt x="326" y="97"/>
                  </a:lnTo>
                  <a:lnTo>
                    <a:pt x="326" y="99"/>
                  </a:lnTo>
                  <a:lnTo>
                    <a:pt x="326" y="102"/>
                  </a:lnTo>
                  <a:lnTo>
                    <a:pt x="326" y="106"/>
                  </a:lnTo>
                  <a:lnTo>
                    <a:pt x="326" y="109"/>
                  </a:lnTo>
                  <a:lnTo>
                    <a:pt x="331" y="109"/>
                  </a:lnTo>
                  <a:lnTo>
                    <a:pt x="343" y="111"/>
                  </a:lnTo>
                  <a:lnTo>
                    <a:pt x="347" y="113"/>
                  </a:lnTo>
                  <a:lnTo>
                    <a:pt x="352" y="116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2" y="118"/>
                  </a:lnTo>
                  <a:lnTo>
                    <a:pt x="362" y="116"/>
                  </a:lnTo>
                  <a:lnTo>
                    <a:pt x="362" y="113"/>
                  </a:lnTo>
                  <a:lnTo>
                    <a:pt x="362" y="111"/>
                  </a:lnTo>
                  <a:lnTo>
                    <a:pt x="362" y="106"/>
                  </a:lnTo>
                  <a:lnTo>
                    <a:pt x="362" y="104"/>
                  </a:lnTo>
                  <a:lnTo>
                    <a:pt x="362" y="99"/>
                  </a:lnTo>
                  <a:lnTo>
                    <a:pt x="362" y="97"/>
                  </a:lnTo>
                  <a:lnTo>
                    <a:pt x="364" y="97"/>
                  </a:lnTo>
                  <a:lnTo>
                    <a:pt x="366" y="97"/>
                  </a:lnTo>
                  <a:lnTo>
                    <a:pt x="369" y="99"/>
                  </a:lnTo>
                  <a:lnTo>
                    <a:pt x="374" y="104"/>
                  </a:lnTo>
                  <a:lnTo>
                    <a:pt x="376" y="109"/>
                  </a:lnTo>
                  <a:lnTo>
                    <a:pt x="378" y="116"/>
                  </a:lnTo>
                  <a:lnTo>
                    <a:pt x="381" y="118"/>
                  </a:lnTo>
                  <a:lnTo>
                    <a:pt x="381" y="120"/>
                  </a:lnTo>
                  <a:lnTo>
                    <a:pt x="378" y="123"/>
                  </a:lnTo>
                  <a:lnTo>
                    <a:pt x="376" y="128"/>
                  </a:lnTo>
                  <a:lnTo>
                    <a:pt x="374" y="130"/>
                  </a:lnTo>
                  <a:lnTo>
                    <a:pt x="376" y="135"/>
                  </a:lnTo>
                  <a:lnTo>
                    <a:pt x="378" y="135"/>
                  </a:lnTo>
                  <a:lnTo>
                    <a:pt x="381" y="135"/>
                  </a:lnTo>
                  <a:lnTo>
                    <a:pt x="385" y="130"/>
                  </a:lnTo>
                  <a:lnTo>
                    <a:pt x="395" y="120"/>
                  </a:lnTo>
                  <a:lnTo>
                    <a:pt x="400" y="120"/>
                  </a:lnTo>
                  <a:lnTo>
                    <a:pt x="400" y="120"/>
                  </a:lnTo>
                  <a:lnTo>
                    <a:pt x="402" y="123"/>
                  </a:lnTo>
                  <a:lnTo>
                    <a:pt x="404" y="125"/>
                  </a:lnTo>
                  <a:lnTo>
                    <a:pt x="404" y="128"/>
                  </a:lnTo>
                  <a:lnTo>
                    <a:pt x="404" y="132"/>
                  </a:lnTo>
                  <a:lnTo>
                    <a:pt x="404" y="135"/>
                  </a:lnTo>
                  <a:lnTo>
                    <a:pt x="404" y="137"/>
                  </a:lnTo>
                  <a:lnTo>
                    <a:pt x="404" y="142"/>
                  </a:lnTo>
                  <a:lnTo>
                    <a:pt x="407" y="142"/>
                  </a:lnTo>
                  <a:lnTo>
                    <a:pt x="409" y="142"/>
                  </a:lnTo>
                  <a:lnTo>
                    <a:pt x="414" y="137"/>
                  </a:lnTo>
                  <a:lnTo>
                    <a:pt x="418" y="135"/>
                  </a:lnTo>
                  <a:lnTo>
                    <a:pt x="430" y="135"/>
                  </a:lnTo>
                  <a:lnTo>
                    <a:pt x="435" y="132"/>
                  </a:lnTo>
                  <a:lnTo>
                    <a:pt x="437" y="130"/>
                  </a:lnTo>
                  <a:lnTo>
                    <a:pt x="437" y="128"/>
                  </a:lnTo>
                  <a:lnTo>
                    <a:pt x="437" y="125"/>
                  </a:lnTo>
                  <a:lnTo>
                    <a:pt x="437" y="120"/>
                  </a:lnTo>
                  <a:lnTo>
                    <a:pt x="437" y="118"/>
                  </a:lnTo>
                  <a:lnTo>
                    <a:pt x="442" y="116"/>
                  </a:lnTo>
                  <a:lnTo>
                    <a:pt x="447" y="116"/>
                  </a:lnTo>
                  <a:lnTo>
                    <a:pt x="452" y="116"/>
                  </a:lnTo>
                  <a:lnTo>
                    <a:pt x="454" y="118"/>
                  </a:lnTo>
                  <a:lnTo>
                    <a:pt x="471" y="128"/>
                  </a:lnTo>
                  <a:lnTo>
                    <a:pt x="487" y="139"/>
                  </a:lnTo>
                  <a:lnTo>
                    <a:pt x="506" y="135"/>
                  </a:lnTo>
                  <a:lnTo>
                    <a:pt x="515" y="135"/>
                  </a:lnTo>
                  <a:lnTo>
                    <a:pt x="532" y="137"/>
                  </a:lnTo>
                  <a:lnTo>
                    <a:pt x="537" y="137"/>
                  </a:lnTo>
                  <a:lnTo>
                    <a:pt x="539" y="135"/>
                  </a:lnTo>
                  <a:lnTo>
                    <a:pt x="541" y="132"/>
                  </a:lnTo>
                  <a:lnTo>
                    <a:pt x="544" y="130"/>
                  </a:lnTo>
                  <a:lnTo>
                    <a:pt x="546" y="130"/>
                  </a:lnTo>
                  <a:lnTo>
                    <a:pt x="551" y="132"/>
                  </a:lnTo>
                  <a:lnTo>
                    <a:pt x="558" y="135"/>
                  </a:lnTo>
                  <a:lnTo>
                    <a:pt x="568" y="137"/>
                  </a:lnTo>
                  <a:lnTo>
                    <a:pt x="572" y="137"/>
                  </a:lnTo>
                  <a:lnTo>
                    <a:pt x="577" y="135"/>
                  </a:lnTo>
                  <a:lnTo>
                    <a:pt x="579" y="132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6" y="130"/>
                  </a:lnTo>
                  <a:lnTo>
                    <a:pt x="589" y="128"/>
                  </a:lnTo>
                  <a:lnTo>
                    <a:pt x="596" y="120"/>
                  </a:lnTo>
                  <a:lnTo>
                    <a:pt x="598" y="120"/>
                  </a:lnTo>
                  <a:lnTo>
                    <a:pt x="601" y="120"/>
                  </a:lnTo>
                  <a:lnTo>
                    <a:pt x="608" y="125"/>
                  </a:lnTo>
                  <a:lnTo>
                    <a:pt x="615" y="125"/>
                  </a:lnTo>
                  <a:lnTo>
                    <a:pt x="617" y="125"/>
                  </a:lnTo>
                  <a:lnTo>
                    <a:pt x="620" y="123"/>
                  </a:lnTo>
                  <a:lnTo>
                    <a:pt x="624" y="120"/>
                  </a:lnTo>
                  <a:lnTo>
                    <a:pt x="631" y="116"/>
                  </a:lnTo>
                  <a:lnTo>
                    <a:pt x="636" y="116"/>
                  </a:lnTo>
                  <a:lnTo>
                    <a:pt x="639" y="116"/>
                  </a:lnTo>
                  <a:lnTo>
                    <a:pt x="650" y="118"/>
                  </a:lnTo>
                  <a:lnTo>
                    <a:pt x="679" y="120"/>
                  </a:lnTo>
                  <a:lnTo>
                    <a:pt x="681" y="123"/>
                  </a:lnTo>
                  <a:lnTo>
                    <a:pt x="683" y="125"/>
                  </a:lnTo>
                  <a:lnTo>
                    <a:pt x="686" y="128"/>
                  </a:lnTo>
                  <a:lnTo>
                    <a:pt x="688" y="130"/>
                  </a:lnTo>
                  <a:lnTo>
                    <a:pt x="691" y="130"/>
                  </a:lnTo>
                  <a:lnTo>
                    <a:pt x="693" y="130"/>
                  </a:lnTo>
                  <a:lnTo>
                    <a:pt x="698" y="125"/>
                  </a:lnTo>
                  <a:lnTo>
                    <a:pt x="700" y="123"/>
                  </a:lnTo>
                  <a:lnTo>
                    <a:pt x="702" y="120"/>
                  </a:lnTo>
                  <a:lnTo>
                    <a:pt x="707" y="118"/>
                  </a:lnTo>
                  <a:lnTo>
                    <a:pt x="712" y="120"/>
                  </a:lnTo>
                  <a:lnTo>
                    <a:pt x="714" y="120"/>
                  </a:lnTo>
                  <a:lnTo>
                    <a:pt x="714" y="123"/>
                  </a:lnTo>
                  <a:lnTo>
                    <a:pt x="714" y="132"/>
                  </a:lnTo>
                  <a:lnTo>
                    <a:pt x="714" y="135"/>
                  </a:lnTo>
                  <a:lnTo>
                    <a:pt x="717" y="137"/>
                  </a:lnTo>
                  <a:lnTo>
                    <a:pt x="717" y="137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43" y="149"/>
                  </a:lnTo>
                  <a:lnTo>
                    <a:pt x="747" y="149"/>
                  </a:lnTo>
                  <a:lnTo>
                    <a:pt x="750" y="149"/>
                  </a:lnTo>
                  <a:lnTo>
                    <a:pt x="752" y="146"/>
                  </a:lnTo>
                  <a:lnTo>
                    <a:pt x="754" y="146"/>
                  </a:lnTo>
                  <a:lnTo>
                    <a:pt x="759" y="144"/>
                  </a:lnTo>
                  <a:lnTo>
                    <a:pt x="759" y="146"/>
                  </a:lnTo>
                  <a:lnTo>
                    <a:pt x="757" y="146"/>
                  </a:lnTo>
                  <a:lnTo>
                    <a:pt x="771" y="154"/>
                  </a:lnTo>
                  <a:lnTo>
                    <a:pt x="776" y="154"/>
                  </a:lnTo>
                  <a:lnTo>
                    <a:pt x="780" y="154"/>
                  </a:lnTo>
                  <a:lnTo>
                    <a:pt x="780" y="161"/>
                  </a:lnTo>
                  <a:lnTo>
                    <a:pt x="780" y="170"/>
                  </a:lnTo>
                  <a:lnTo>
                    <a:pt x="783" y="173"/>
                  </a:lnTo>
                  <a:lnTo>
                    <a:pt x="785" y="177"/>
                  </a:lnTo>
                  <a:lnTo>
                    <a:pt x="790" y="184"/>
                  </a:lnTo>
                  <a:lnTo>
                    <a:pt x="792" y="189"/>
                  </a:lnTo>
                  <a:lnTo>
                    <a:pt x="792" y="191"/>
                  </a:lnTo>
                  <a:lnTo>
                    <a:pt x="790" y="196"/>
                  </a:lnTo>
                  <a:lnTo>
                    <a:pt x="790" y="201"/>
                  </a:lnTo>
                  <a:lnTo>
                    <a:pt x="785" y="208"/>
                  </a:lnTo>
                  <a:lnTo>
                    <a:pt x="783" y="213"/>
                  </a:lnTo>
                  <a:lnTo>
                    <a:pt x="783" y="229"/>
                  </a:lnTo>
                  <a:lnTo>
                    <a:pt x="783" y="232"/>
                  </a:lnTo>
                  <a:lnTo>
                    <a:pt x="788" y="234"/>
                  </a:lnTo>
                  <a:lnTo>
                    <a:pt x="790" y="239"/>
                  </a:lnTo>
                  <a:lnTo>
                    <a:pt x="790" y="246"/>
                  </a:lnTo>
                  <a:lnTo>
                    <a:pt x="790" y="251"/>
                  </a:lnTo>
                  <a:lnTo>
                    <a:pt x="788" y="253"/>
                  </a:lnTo>
                  <a:lnTo>
                    <a:pt x="778" y="262"/>
                  </a:lnTo>
                  <a:lnTo>
                    <a:pt x="773" y="267"/>
                  </a:lnTo>
                  <a:lnTo>
                    <a:pt x="771" y="270"/>
                  </a:lnTo>
                  <a:lnTo>
                    <a:pt x="769" y="272"/>
                  </a:lnTo>
                  <a:lnTo>
                    <a:pt x="766" y="274"/>
                  </a:lnTo>
                  <a:lnTo>
                    <a:pt x="764" y="277"/>
                  </a:lnTo>
                  <a:lnTo>
                    <a:pt x="759" y="284"/>
                  </a:lnTo>
                  <a:lnTo>
                    <a:pt x="757" y="288"/>
                  </a:lnTo>
                  <a:lnTo>
                    <a:pt x="754" y="288"/>
                  </a:lnTo>
                  <a:lnTo>
                    <a:pt x="747" y="288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0" y="296"/>
                  </a:lnTo>
                  <a:lnTo>
                    <a:pt x="743" y="298"/>
                  </a:lnTo>
                  <a:lnTo>
                    <a:pt x="745" y="305"/>
                  </a:lnTo>
                  <a:lnTo>
                    <a:pt x="745" y="310"/>
                  </a:lnTo>
                  <a:lnTo>
                    <a:pt x="747" y="312"/>
                  </a:lnTo>
                  <a:lnTo>
                    <a:pt x="750" y="317"/>
                  </a:lnTo>
                  <a:lnTo>
                    <a:pt x="750" y="319"/>
                  </a:lnTo>
                  <a:lnTo>
                    <a:pt x="750" y="324"/>
                  </a:lnTo>
                  <a:lnTo>
                    <a:pt x="747" y="326"/>
                  </a:lnTo>
                  <a:lnTo>
                    <a:pt x="747" y="331"/>
                  </a:lnTo>
                  <a:lnTo>
                    <a:pt x="750" y="333"/>
                  </a:lnTo>
                  <a:lnTo>
                    <a:pt x="750" y="338"/>
                  </a:lnTo>
                  <a:lnTo>
                    <a:pt x="750" y="341"/>
                  </a:lnTo>
                  <a:lnTo>
                    <a:pt x="745" y="348"/>
                  </a:lnTo>
                  <a:lnTo>
                    <a:pt x="743" y="350"/>
                  </a:lnTo>
                  <a:lnTo>
                    <a:pt x="743" y="355"/>
                  </a:lnTo>
                  <a:lnTo>
                    <a:pt x="745" y="357"/>
                  </a:lnTo>
                  <a:lnTo>
                    <a:pt x="750" y="367"/>
                  </a:lnTo>
                  <a:lnTo>
                    <a:pt x="752" y="371"/>
                  </a:lnTo>
                  <a:lnTo>
                    <a:pt x="747" y="371"/>
                  </a:lnTo>
                  <a:lnTo>
                    <a:pt x="745" y="374"/>
                  </a:lnTo>
                  <a:lnTo>
                    <a:pt x="743" y="376"/>
                  </a:lnTo>
                  <a:lnTo>
                    <a:pt x="743" y="381"/>
                  </a:lnTo>
                  <a:lnTo>
                    <a:pt x="745" y="383"/>
                  </a:lnTo>
                  <a:lnTo>
                    <a:pt x="747" y="388"/>
                  </a:lnTo>
                  <a:lnTo>
                    <a:pt x="750" y="400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5" y="407"/>
                  </a:lnTo>
                  <a:lnTo>
                    <a:pt x="743" y="409"/>
                  </a:lnTo>
                  <a:lnTo>
                    <a:pt x="740" y="409"/>
                  </a:lnTo>
                  <a:lnTo>
                    <a:pt x="736" y="404"/>
                  </a:lnTo>
                  <a:lnTo>
                    <a:pt x="733" y="404"/>
                  </a:lnTo>
                  <a:lnTo>
                    <a:pt x="731" y="404"/>
                  </a:lnTo>
                  <a:lnTo>
                    <a:pt x="726" y="409"/>
                  </a:lnTo>
                  <a:lnTo>
                    <a:pt x="724" y="409"/>
                  </a:lnTo>
                  <a:lnTo>
                    <a:pt x="721" y="409"/>
                  </a:lnTo>
                  <a:lnTo>
                    <a:pt x="712" y="402"/>
                  </a:lnTo>
                  <a:lnTo>
                    <a:pt x="709" y="402"/>
                  </a:lnTo>
                  <a:lnTo>
                    <a:pt x="707" y="402"/>
                  </a:lnTo>
                  <a:lnTo>
                    <a:pt x="700" y="402"/>
                  </a:lnTo>
                  <a:lnTo>
                    <a:pt x="698" y="404"/>
                  </a:lnTo>
                  <a:lnTo>
                    <a:pt x="695" y="407"/>
                  </a:lnTo>
                  <a:lnTo>
                    <a:pt x="695" y="409"/>
                  </a:lnTo>
                  <a:lnTo>
                    <a:pt x="695" y="412"/>
                  </a:lnTo>
                  <a:lnTo>
                    <a:pt x="695" y="414"/>
                  </a:lnTo>
                  <a:lnTo>
                    <a:pt x="695" y="416"/>
                  </a:lnTo>
                  <a:lnTo>
                    <a:pt x="693" y="416"/>
                  </a:lnTo>
                  <a:lnTo>
                    <a:pt x="676" y="421"/>
                  </a:lnTo>
                  <a:lnTo>
                    <a:pt x="653" y="428"/>
                  </a:lnTo>
                  <a:lnTo>
                    <a:pt x="643" y="433"/>
                  </a:lnTo>
                  <a:lnTo>
                    <a:pt x="639" y="438"/>
                  </a:lnTo>
                  <a:lnTo>
                    <a:pt x="639" y="440"/>
                  </a:lnTo>
                  <a:lnTo>
                    <a:pt x="643" y="447"/>
                  </a:lnTo>
                  <a:lnTo>
                    <a:pt x="643" y="449"/>
                  </a:lnTo>
                  <a:lnTo>
                    <a:pt x="643" y="454"/>
                  </a:lnTo>
                  <a:lnTo>
                    <a:pt x="646" y="471"/>
                  </a:lnTo>
                  <a:lnTo>
                    <a:pt x="646" y="475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50" y="480"/>
                  </a:lnTo>
                  <a:lnTo>
                    <a:pt x="653" y="480"/>
                  </a:lnTo>
                  <a:lnTo>
                    <a:pt x="655" y="480"/>
                  </a:lnTo>
                  <a:lnTo>
                    <a:pt x="657" y="483"/>
                  </a:lnTo>
                  <a:lnTo>
                    <a:pt x="660" y="485"/>
                  </a:lnTo>
                  <a:lnTo>
                    <a:pt x="662" y="487"/>
                  </a:lnTo>
                  <a:lnTo>
                    <a:pt x="667" y="490"/>
                  </a:lnTo>
                  <a:lnTo>
                    <a:pt x="667" y="492"/>
                  </a:lnTo>
                  <a:lnTo>
                    <a:pt x="667" y="494"/>
                  </a:lnTo>
                  <a:lnTo>
                    <a:pt x="667" y="497"/>
                  </a:lnTo>
                  <a:lnTo>
                    <a:pt x="665" y="499"/>
                  </a:lnTo>
                  <a:lnTo>
                    <a:pt x="662" y="502"/>
                  </a:lnTo>
                  <a:lnTo>
                    <a:pt x="660" y="504"/>
                  </a:lnTo>
                  <a:lnTo>
                    <a:pt x="655" y="504"/>
                  </a:lnTo>
                  <a:lnTo>
                    <a:pt x="643" y="502"/>
                  </a:lnTo>
                  <a:lnTo>
                    <a:pt x="641" y="504"/>
                  </a:lnTo>
                  <a:lnTo>
                    <a:pt x="639" y="504"/>
                  </a:lnTo>
                  <a:lnTo>
                    <a:pt x="636" y="506"/>
                  </a:lnTo>
                  <a:lnTo>
                    <a:pt x="634" y="509"/>
                  </a:lnTo>
                  <a:lnTo>
                    <a:pt x="634" y="511"/>
                  </a:lnTo>
                  <a:lnTo>
                    <a:pt x="634" y="513"/>
                  </a:lnTo>
                  <a:lnTo>
                    <a:pt x="634" y="516"/>
                  </a:lnTo>
                  <a:lnTo>
                    <a:pt x="636" y="523"/>
                  </a:lnTo>
                  <a:lnTo>
                    <a:pt x="636" y="525"/>
                  </a:lnTo>
                  <a:lnTo>
                    <a:pt x="636" y="530"/>
                  </a:lnTo>
                  <a:lnTo>
                    <a:pt x="634" y="535"/>
                  </a:lnTo>
                  <a:lnTo>
                    <a:pt x="631" y="537"/>
                  </a:lnTo>
                  <a:lnTo>
                    <a:pt x="629" y="539"/>
                  </a:lnTo>
                  <a:lnTo>
                    <a:pt x="624" y="542"/>
                  </a:lnTo>
                  <a:lnTo>
                    <a:pt x="624" y="544"/>
                  </a:lnTo>
                  <a:lnTo>
                    <a:pt x="624" y="546"/>
                  </a:lnTo>
                  <a:lnTo>
                    <a:pt x="624" y="549"/>
                  </a:lnTo>
                  <a:lnTo>
                    <a:pt x="624" y="551"/>
                  </a:lnTo>
                  <a:lnTo>
                    <a:pt x="627" y="551"/>
                  </a:lnTo>
                  <a:lnTo>
                    <a:pt x="629" y="554"/>
                  </a:lnTo>
                  <a:lnTo>
                    <a:pt x="631" y="554"/>
                  </a:lnTo>
                  <a:lnTo>
                    <a:pt x="641" y="554"/>
                  </a:lnTo>
                  <a:lnTo>
                    <a:pt x="643" y="554"/>
                  </a:lnTo>
                  <a:lnTo>
                    <a:pt x="646" y="554"/>
                  </a:lnTo>
                  <a:lnTo>
                    <a:pt x="648" y="554"/>
                  </a:lnTo>
                  <a:lnTo>
                    <a:pt x="650" y="556"/>
                  </a:lnTo>
                  <a:lnTo>
                    <a:pt x="650" y="561"/>
                  </a:lnTo>
                  <a:lnTo>
                    <a:pt x="648" y="563"/>
                  </a:lnTo>
                  <a:lnTo>
                    <a:pt x="646" y="565"/>
                  </a:lnTo>
                  <a:lnTo>
                    <a:pt x="643" y="568"/>
                  </a:lnTo>
                  <a:lnTo>
                    <a:pt x="639" y="573"/>
                  </a:lnTo>
                  <a:lnTo>
                    <a:pt x="636" y="577"/>
                  </a:lnTo>
                  <a:lnTo>
                    <a:pt x="631" y="582"/>
                  </a:lnTo>
                  <a:lnTo>
                    <a:pt x="629" y="584"/>
                  </a:lnTo>
                  <a:lnTo>
                    <a:pt x="627" y="589"/>
                  </a:lnTo>
                  <a:lnTo>
                    <a:pt x="627" y="594"/>
                  </a:lnTo>
                  <a:lnTo>
                    <a:pt x="624" y="596"/>
                  </a:lnTo>
                  <a:lnTo>
                    <a:pt x="608" y="615"/>
                  </a:lnTo>
                  <a:lnTo>
                    <a:pt x="605" y="617"/>
                  </a:lnTo>
                  <a:lnTo>
                    <a:pt x="603" y="625"/>
                  </a:lnTo>
                  <a:lnTo>
                    <a:pt x="598" y="634"/>
                  </a:lnTo>
                  <a:lnTo>
                    <a:pt x="591" y="634"/>
                  </a:lnTo>
                  <a:lnTo>
                    <a:pt x="586" y="634"/>
                  </a:lnTo>
                  <a:lnTo>
                    <a:pt x="582" y="632"/>
                  </a:lnTo>
                  <a:lnTo>
                    <a:pt x="572" y="625"/>
                  </a:lnTo>
                  <a:lnTo>
                    <a:pt x="570" y="622"/>
                  </a:lnTo>
                  <a:lnTo>
                    <a:pt x="570" y="617"/>
                  </a:lnTo>
                  <a:lnTo>
                    <a:pt x="568" y="613"/>
                  </a:lnTo>
                  <a:lnTo>
                    <a:pt x="568" y="606"/>
                  </a:lnTo>
                  <a:lnTo>
                    <a:pt x="565" y="603"/>
                  </a:lnTo>
                  <a:lnTo>
                    <a:pt x="563" y="603"/>
                  </a:lnTo>
                  <a:lnTo>
                    <a:pt x="560" y="603"/>
                  </a:lnTo>
                  <a:lnTo>
                    <a:pt x="558" y="606"/>
                  </a:lnTo>
                  <a:lnTo>
                    <a:pt x="553" y="606"/>
                  </a:lnTo>
                  <a:lnTo>
                    <a:pt x="511" y="570"/>
                  </a:lnTo>
                  <a:lnTo>
                    <a:pt x="511" y="568"/>
                  </a:lnTo>
                  <a:lnTo>
                    <a:pt x="508" y="565"/>
                  </a:lnTo>
                  <a:lnTo>
                    <a:pt x="508" y="563"/>
                  </a:lnTo>
                  <a:lnTo>
                    <a:pt x="508" y="561"/>
                  </a:lnTo>
                  <a:lnTo>
                    <a:pt x="511" y="558"/>
                  </a:lnTo>
                  <a:lnTo>
                    <a:pt x="511" y="554"/>
                  </a:lnTo>
                  <a:lnTo>
                    <a:pt x="511" y="549"/>
                  </a:lnTo>
                  <a:lnTo>
                    <a:pt x="506" y="539"/>
                  </a:lnTo>
                  <a:lnTo>
                    <a:pt x="504" y="535"/>
                  </a:lnTo>
                  <a:lnTo>
                    <a:pt x="501" y="532"/>
                  </a:lnTo>
                  <a:lnTo>
                    <a:pt x="482" y="528"/>
                  </a:lnTo>
                  <a:lnTo>
                    <a:pt x="478" y="532"/>
                  </a:lnTo>
                  <a:lnTo>
                    <a:pt x="473" y="535"/>
                  </a:lnTo>
                  <a:lnTo>
                    <a:pt x="468" y="535"/>
                  </a:lnTo>
                  <a:lnTo>
                    <a:pt x="466" y="535"/>
                  </a:lnTo>
                  <a:lnTo>
                    <a:pt x="461" y="537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2" y="537"/>
                  </a:lnTo>
                  <a:lnTo>
                    <a:pt x="449" y="537"/>
                  </a:lnTo>
                  <a:lnTo>
                    <a:pt x="444" y="539"/>
                  </a:lnTo>
                  <a:lnTo>
                    <a:pt x="421" y="544"/>
                  </a:lnTo>
                  <a:lnTo>
                    <a:pt x="407" y="539"/>
                  </a:lnTo>
                  <a:lnTo>
                    <a:pt x="404" y="539"/>
                  </a:lnTo>
                  <a:lnTo>
                    <a:pt x="402" y="539"/>
                  </a:lnTo>
                  <a:lnTo>
                    <a:pt x="397" y="542"/>
                  </a:lnTo>
                  <a:lnTo>
                    <a:pt x="397" y="544"/>
                  </a:lnTo>
                  <a:lnTo>
                    <a:pt x="395" y="546"/>
                  </a:lnTo>
                  <a:lnTo>
                    <a:pt x="392" y="549"/>
                  </a:lnTo>
                  <a:lnTo>
                    <a:pt x="390" y="549"/>
                  </a:lnTo>
                  <a:lnTo>
                    <a:pt x="388" y="546"/>
                  </a:lnTo>
                  <a:lnTo>
                    <a:pt x="385" y="546"/>
                  </a:lnTo>
                  <a:lnTo>
                    <a:pt x="383" y="544"/>
                  </a:lnTo>
                  <a:lnTo>
                    <a:pt x="381" y="542"/>
                  </a:lnTo>
                  <a:lnTo>
                    <a:pt x="376" y="544"/>
                  </a:lnTo>
                  <a:lnTo>
                    <a:pt x="371" y="546"/>
                  </a:lnTo>
                  <a:lnTo>
                    <a:pt x="369" y="544"/>
                  </a:lnTo>
                  <a:lnTo>
                    <a:pt x="364" y="537"/>
                  </a:lnTo>
                  <a:lnTo>
                    <a:pt x="357" y="537"/>
                  </a:lnTo>
                  <a:lnTo>
                    <a:pt x="345" y="542"/>
                  </a:lnTo>
                  <a:lnTo>
                    <a:pt x="338" y="537"/>
                  </a:lnTo>
                  <a:lnTo>
                    <a:pt x="336" y="535"/>
                  </a:lnTo>
                  <a:lnTo>
                    <a:pt x="336" y="532"/>
                  </a:lnTo>
                  <a:lnTo>
                    <a:pt x="333" y="530"/>
                  </a:lnTo>
                  <a:lnTo>
                    <a:pt x="331" y="528"/>
                  </a:lnTo>
                  <a:lnTo>
                    <a:pt x="326" y="532"/>
                  </a:lnTo>
                  <a:lnTo>
                    <a:pt x="324" y="532"/>
                  </a:lnTo>
                  <a:lnTo>
                    <a:pt x="274" y="506"/>
                  </a:lnTo>
                  <a:lnTo>
                    <a:pt x="269" y="504"/>
                  </a:lnTo>
                  <a:lnTo>
                    <a:pt x="265" y="506"/>
                  </a:lnTo>
                  <a:lnTo>
                    <a:pt x="255" y="511"/>
                  </a:lnTo>
                  <a:lnTo>
                    <a:pt x="250" y="513"/>
                  </a:lnTo>
                  <a:lnTo>
                    <a:pt x="248" y="511"/>
                  </a:lnTo>
                  <a:lnTo>
                    <a:pt x="229" y="504"/>
                  </a:lnTo>
                  <a:lnTo>
                    <a:pt x="222" y="504"/>
                  </a:lnTo>
                  <a:lnTo>
                    <a:pt x="217" y="504"/>
                  </a:lnTo>
                  <a:lnTo>
                    <a:pt x="210" y="499"/>
                  </a:lnTo>
                  <a:lnTo>
                    <a:pt x="208" y="497"/>
                  </a:lnTo>
                  <a:lnTo>
                    <a:pt x="206" y="494"/>
                  </a:lnTo>
                  <a:lnTo>
                    <a:pt x="203" y="492"/>
                  </a:lnTo>
                  <a:lnTo>
                    <a:pt x="201" y="492"/>
                  </a:lnTo>
                  <a:lnTo>
                    <a:pt x="196" y="494"/>
                  </a:lnTo>
                  <a:lnTo>
                    <a:pt x="194" y="497"/>
                  </a:lnTo>
                  <a:lnTo>
                    <a:pt x="182" y="506"/>
                  </a:lnTo>
                  <a:lnTo>
                    <a:pt x="177" y="509"/>
                  </a:lnTo>
                  <a:lnTo>
                    <a:pt x="172" y="509"/>
                  </a:lnTo>
                  <a:lnTo>
                    <a:pt x="158" y="509"/>
                  </a:lnTo>
                  <a:lnTo>
                    <a:pt x="149" y="513"/>
                  </a:lnTo>
                  <a:lnTo>
                    <a:pt x="144" y="511"/>
                  </a:lnTo>
                  <a:lnTo>
                    <a:pt x="135" y="509"/>
                  </a:lnTo>
                  <a:lnTo>
                    <a:pt x="123" y="506"/>
                  </a:lnTo>
                  <a:lnTo>
                    <a:pt x="113" y="506"/>
                  </a:lnTo>
                  <a:lnTo>
                    <a:pt x="111" y="504"/>
                  </a:lnTo>
                  <a:lnTo>
                    <a:pt x="106" y="504"/>
                  </a:lnTo>
                  <a:lnTo>
                    <a:pt x="104" y="502"/>
                  </a:lnTo>
                  <a:lnTo>
                    <a:pt x="101" y="499"/>
                  </a:lnTo>
                  <a:lnTo>
                    <a:pt x="101" y="494"/>
                  </a:lnTo>
                  <a:lnTo>
                    <a:pt x="99" y="490"/>
                  </a:lnTo>
                  <a:lnTo>
                    <a:pt x="97" y="487"/>
                  </a:lnTo>
                  <a:lnTo>
                    <a:pt x="94" y="483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97" y="471"/>
                  </a:lnTo>
                  <a:lnTo>
                    <a:pt x="99" y="471"/>
                  </a:lnTo>
                  <a:lnTo>
                    <a:pt x="104" y="471"/>
                  </a:lnTo>
                  <a:lnTo>
                    <a:pt x="106" y="471"/>
                  </a:lnTo>
                  <a:lnTo>
                    <a:pt x="109" y="473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18" y="480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20" y="478"/>
                  </a:lnTo>
                  <a:lnTo>
                    <a:pt x="118" y="471"/>
                  </a:lnTo>
                  <a:lnTo>
                    <a:pt x="109" y="452"/>
                  </a:lnTo>
                  <a:lnTo>
                    <a:pt x="101" y="421"/>
                  </a:lnTo>
                  <a:lnTo>
                    <a:pt x="99" y="404"/>
                  </a:lnTo>
                  <a:lnTo>
                    <a:pt x="99" y="400"/>
                  </a:lnTo>
                  <a:lnTo>
                    <a:pt x="104" y="393"/>
                  </a:lnTo>
                  <a:lnTo>
                    <a:pt x="104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6" y="383"/>
                  </a:lnTo>
                  <a:lnTo>
                    <a:pt x="109" y="383"/>
                  </a:lnTo>
                  <a:lnTo>
                    <a:pt x="111" y="381"/>
                  </a:lnTo>
                  <a:lnTo>
                    <a:pt x="113" y="376"/>
                  </a:lnTo>
                  <a:lnTo>
                    <a:pt x="113" y="371"/>
                  </a:lnTo>
                  <a:lnTo>
                    <a:pt x="111" y="369"/>
                  </a:lnTo>
                  <a:lnTo>
                    <a:pt x="109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97" y="367"/>
                  </a:lnTo>
                  <a:lnTo>
                    <a:pt x="97" y="362"/>
                  </a:lnTo>
                  <a:lnTo>
                    <a:pt x="94" y="348"/>
                  </a:lnTo>
                  <a:lnTo>
                    <a:pt x="94" y="343"/>
                  </a:lnTo>
                  <a:lnTo>
                    <a:pt x="92" y="338"/>
                  </a:lnTo>
                  <a:lnTo>
                    <a:pt x="90" y="326"/>
                  </a:lnTo>
                  <a:lnTo>
                    <a:pt x="90" y="317"/>
                  </a:lnTo>
                  <a:lnTo>
                    <a:pt x="90" y="315"/>
                  </a:lnTo>
                  <a:lnTo>
                    <a:pt x="87" y="312"/>
                  </a:lnTo>
                  <a:lnTo>
                    <a:pt x="87" y="310"/>
                  </a:lnTo>
                  <a:lnTo>
                    <a:pt x="90" y="307"/>
                  </a:lnTo>
                  <a:lnTo>
                    <a:pt x="94" y="305"/>
                  </a:lnTo>
                  <a:lnTo>
                    <a:pt x="97" y="303"/>
                  </a:lnTo>
                  <a:lnTo>
                    <a:pt x="101" y="296"/>
                  </a:lnTo>
                  <a:lnTo>
                    <a:pt x="101" y="293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4" y="291"/>
                  </a:lnTo>
                  <a:lnTo>
                    <a:pt x="92" y="291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5" y="288"/>
                  </a:lnTo>
                  <a:lnTo>
                    <a:pt x="87" y="284"/>
                  </a:lnTo>
                  <a:lnTo>
                    <a:pt x="97" y="267"/>
                  </a:lnTo>
                  <a:lnTo>
                    <a:pt x="99" y="265"/>
                  </a:lnTo>
                  <a:lnTo>
                    <a:pt x="104" y="260"/>
                  </a:lnTo>
                  <a:lnTo>
                    <a:pt x="106" y="258"/>
                  </a:lnTo>
                  <a:lnTo>
                    <a:pt x="106" y="253"/>
                  </a:lnTo>
                  <a:lnTo>
                    <a:pt x="104" y="251"/>
                  </a:lnTo>
                  <a:lnTo>
                    <a:pt x="101" y="246"/>
                  </a:lnTo>
                  <a:lnTo>
                    <a:pt x="97" y="236"/>
                  </a:lnTo>
                  <a:lnTo>
                    <a:pt x="94" y="229"/>
                  </a:lnTo>
                  <a:lnTo>
                    <a:pt x="90" y="213"/>
                  </a:lnTo>
                  <a:lnTo>
                    <a:pt x="85" y="20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6" name="Freeform 51">
              <a:extLst>
                <a:ext uri="{FF2B5EF4-FFF2-40B4-BE49-F238E27FC236}">
                  <a16:creationId xmlns:a16="http://schemas.microsoft.com/office/drawing/2014/main" id="{E2BA6394-1DE1-7054-55E7-F7AA64BD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2330450"/>
              <a:ext cx="841375" cy="1203325"/>
            </a:xfrm>
            <a:custGeom>
              <a:avLst/>
              <a:gdLst>
                <a:gd name="T0" fmla="*/ 518 w 530"/>
                <a:gd name="T1" fmla="*/ 195 h 758"/>
                <a:gd name="T2" fmla="*/ 480 w 530"/>
                <a:gd name="T3" fmla="*/ 202 h 758"/>
                <a:gd name="T4" fmla="*/ 468 w 530"/>
                <a:gd name="T5" fmla="*/ 230 h 758"/>
                <a:gd name="T6" fmla="*/ 494 w 530"/>
                <a:gd name="T7" fmla="*/ 254 h 758"/>
                <a:gd name="T8" fmla="*/ 496 w 530"/>
                <a:gd name="T9" fmla="*/ 273 h 758"/>
                <a:gd name="T10" fmla="*/ 466 w 530"/>
                <a:gd name="T11" fmla="*/ 322 h 758"/>
                <a:gd name="T12" fmla="*/ 425 w 530"/>
                <a:gd name="T13" fmla="*/ 374 h 758"/>
                <a:gd name="T14" fmla="*/ 390 w 530"/>
                <a:gd name="T15" fmla="*/ 424 h 758"/>
                <a:gd name="T16" fmla="*/ 352 w 530"/>
                <a:gd name="T17" fmla="*/ 483 h 758"/>
                <a:gd name="T18" fmla="*/ 350 w 530"/>
                <a:gd name="T19" fmla="*/ 514 h 758"/>
                <a:gd name="T20" fmla="*/ 326 w 530"/>
                <a:gd name="T21" fmla="*/ 550 h 758"/>
                <a:gd name="T22" fmla="*/ 255 w 530"/>
                <a:gd name="T23" fmla="*/ 654 h 758"/>
                <a:gd name="T24" fmla="*/ 255 w 530"/>
                <a:gd name="T25" fmla="*/ 670 h 758"/>
                <a:gd name="T26" fmla="*/ 239 w 530"/>
                <a:gd name="T27" fmla="*/ 701 h 758"/>
                <a:gd name="T28" fmla="*/ 217 w 530"/>
                <a:gd name="T29" fmla="*/ 729 h 758"/>
                <a:gd name="T30" fmla="*/ 160 w 530"/>
                <a:gd name="T31" fmla="*/ 748 h 758"/>
                <a:gd name="T32" fmla="*/ 137 w 530"/>
                <a:gd name="T33" fmla="*/ 720 h 758"/>
                <a:gd name="T34" fmla="*/ 123 w 530"/>
                <a:gd name="T35" fmla="*/ 734 h 758"/>
                <a:gd name="T36" fmla="*/ 113 w 530"/>
                <a:gd name="T37" fmla="*/ 741 h 758"/>
                <a:gd name="T38" fmla="*/ 101 w 530"/>
                <a:gd name="T39" fmla="*/ 756 h 758"/>
                <a:gd name="T40" fmla="*/ 85 w 530"/>
                <a:gd name="T41" fmla="*/ 748 h 758"/>
                <a:gd name="T42" fmla="*/ 75 w 530"/>
                <a:gd name="T43" fmla="*/ 732 h 758"/>
                <a:gd name="T44" fmla="*/ 52 w 530"/>
                <a:gd name="T45" fmla="*/ 708 h 758"/>
                <a:gd name="T46" fmla="*/ 40 w 530"/>
                <a:gd name="T47" fmla="*/ 675 h 758"/>
                <a:gd name="T48" fmla="*/ 59 w 530"/>
                <a:gd name="T49" fmla="*/ 654 h 758"/>
                <a:gd name="T50" fmla="*/ 45 w 530"/>
                <a:gd name="T51" fmla="*/ 630 h 758"/>
                <a:gd name="T52" fmla="*/ 59 w 530"/>
                <a:gd name="T53" fmla="*/ 611 h 758"/>
                <a:gd name="T54" fmla="*/ 49 w 530"/>
                <a:gd name="T55" fmla="*/ 561 h 758"/>
                <a:gd name="T56" fmla="*/ 42 w 530"/>
                <a:gd name="T57" fmla="*/ 538 h 758"/>
                <a:gd name="T58" fmla="*/ 42 w 530"/>
                <a:gd name="T59" fmla="*/ 521 h 758"/>
                <a:gd name="T60" fmla="*/ 61 w 530"/>
                <a:gd name="T61" fmla="*/ 505 h 758"/>
                <a:gd name="T62" fmla="*/ 33 w 530"/>
                <a:gd name="T63" fmla="*/ 493 h 758"/>
                <a:gd name="T64" fmla="*/ 16 w 530"/>
                <a:gd name="T65" fmla="*/ 441 h 758"/>
                <a:gd name="T66" fmla="*/ 16 w 530"/>
                <a:gd name="T67" fmla="*/ 422 h 758"/>
                <a:gd name="T68" fmla="*/ 63 w 530"/>
                <a:gd name="T69" fmla="*/ 363 h 758"/>
                <a:gd name="T70" fmla="*/ 61 w 530"/>
                <a:gd name="T71" fmla="*/ 303 h 758"/>
                <a:gd name="T72" fmla="*/ 49 w 530"/>
                <a:gd name="T73" fmla="*/ 275 h 758"/>
                <a:gd name="T74" fmla="*/ 37 w 530"/>
                <a:gd name="T75" fmla="*/ 254 h 758"/>
                <a:gd name="T76" fmla="*/ 35 w 530"/>
                <a:gd name="T77" fmla="*/ 235 h 758"/>
                <a:gd name="T78" fmla="*/ 52 w 530"/>
                <a:gd name="T79" fmla="*/ 221 h 758"/>
                <a:gd name="T80" fmla="*/ 49 w 530"/>
                <a:gd name="T81" fmla="*/ 199 h 758"/>
                <a:gd name="T82" fmla="*/ 42 w 530"/>
                <a:gd name="T83" fmla="*/ 180 h 758"/>
                <a:gd name="T84" fmla="*/ 26 w 530"/>
                <a:gd name="T85" fmla="*/ 164 h 758"/>
                <a:gd name="T86" fmla="*/ 52 w 530"/>
                <a:gd name="T87" fmla="*/ 152 h 758"/>
                <a:gd name="T88" fmla="*/ 108 w 530"/>
                <a:gd name="T89" fmla="*/ 145 h 758"/>
                <a:gd name="T90" fmla="*/ 108 w 530"/>
                <a:gd name="T91" fmla="*/ 109 h 758"/>
                <a:gd name="T92" fmla="*/ 149 w 530"/>
                <a:gd name="T93" fmla="*/ 53 h 758"/>
                <a:gd name="T94" fmla="*/ 160 w 530"/>
                <a:gd name="T95" fmla="*/ 36 h 758"/>
                <a:gd name="T96" fmla="*/ 175 w 530"/>
                <a:gd name="T97" fmla="*/ 19 h 758"/>
                <a:gd name="T98" fmla="*/ 184 w 530"/>
                <a:gd name="T99" fmla="*/ 29 h 758"/>
                <a:gd name="T100" fmla="*/ 208 w 530"/>
                <a:gd name="T101" fmla="*/ 3 h 758"/>
                <a:gd name="T102" fmla="*/ 239 w 530"/>
                <a:gd name="T103" fmla="*/ 22 h 758"/>
                <a:gd name="T104" fmla="*/ 267 w 530"/>
                <a:gd name="T105" fmla="*/ 29 h 758"/>
                <a:gd name="T106" fmla="*/ 331 w 530"/>
                <a:gd name="T107" fmla="*/ 38 h 758"/>
                <a:gd name="T108" fmla="*/ 354 w 530"/>
                <a:gd name="T109" fmla="*/ 29 h 758"/>
                <a:gd name="T110" fmla="*/ 380 w 530"/>
                <a:gd name="T111" fmla="*/ 34 h 758"/>
                <a:gd name="T112" fmla="*/ 437 w 530"/>
                <a:gd name="T113" fmla="*/ 64 h 758"/>
                <a:gd name="T114" fmla="*/ 496 w 530"/>
                <a:gd name="T115" fmla="*/ 109 h 758"/>
                <a:gd name="T116" fmla="*/ 494 w 530"/>
                <a:gd name="T117" fmla="*/ 135 h 758"/>
                <a:gd name="T118" fmla="*/ 496 w 530"/>
                <a:gd name="T119" fmla="*/ 154 h 758"/>
                <a:gd name="T120" fmla="*/ 530 w 530"/>
                <a:gd name="T121" fmla="*/ 183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" h="758">
                  <a:moveTo>
                    <a:pt x="530" y="190"/>
                  </a:moveTo>
                  <a:lnTo>
                    <a:pt x="530" y="190"/>
                  </a:lnTo>
                  <a:lnTo>
                    <a:pt x="530" y="195"/>
                  </a:lnTo>
                  <a:lnTo>
                    <a:pt x="530" y="199"/>
                  </a:lnTo>
                  <a:lnTo>
                    <a:pt x="527" y="199"/>
                  </a:lnTo>
                  <a:lnTo>
                    <a:pt x="525" y="197"/>
                  </a:lnTo>
                  <a:lnTo>
                    <a:pt x="518" y="195"/>
                  </a:lnTo>
                  <a:lnTo>
                    <a:pt x="504" y="199"/>
                  </a:lnTo>
                  <a:lnTo>
                    <a:pt x="496" y="199"/>
                  </a:lnTo>
                  <a:lnTo>
                    <a:pt x="494" y="197"/>
                  </a:lnTo>
                  <a:lnTo>
                    <a:pt x="489" y="197"/>
                  </a:lnTo>
                  <a:lnTo>
                    <a:pt x="487" y="197"/>
                  </a:lnTo>
                  <a:lnTo>
                    <a:pt x="485" y="199"/>
                  </a:lnTo>
                  <a:lnTo>
                    <a:pt x="480" y="202"/>
                  </a:lnTo>
                  <a:lnTo>
                    <a:pt x="482" y="206"/>
                  </a:lnTo>
                  <a:lnTo>
                    <a:pt x="485" y="213"/>
                  </a:lnTo>
                  <a:lnTo>
                    <a:pt x="487" y="218"/>
                  </a:lnTo>
                  <a:lnTo>
                    <a:pt x="485" y="221"/>
                  </a:lnTo>
                  <a:lnTo>
                    <a:pt x="480" y="225"/>
                  </a:lnTo>
                  <a:lnTo>
                    <a:pt x="478" y="228"/>
                  </a:lnTo>
                  <a:lnTo>
                    <a:pt x="468" y="230"/>
                  </a:lnTo>
                  <a:lnTo>
                    <a:pt x="470" y="240"/>
                  </a:lnTo>
                  <a:lnTo>
                    <a:pt x="463" y="244"/>
                  </a:lnTo>
                  <a:lnTo>
                    <a:pt x="459" y="249"/>
                  </a:lnTo>
                  <a:lnTo>
                    <a:pt x="456" y="256"/>
                  </a:lnTo>
                  <a:lnTo>
                    <a:pt x="454" y="263"/>
                  </a:lnTo>
                  <a:lnTo>
                    <a:pt x="489" y="256"/>
                  </a:lnTo>
                  <a:lnTo>
                    <a:pt x="494" y="254"/>
                  </a:lnTo>
                  <a:lnTo>
                    <a:pt x="499" y="256"/>
                  </a:lnTo>
                  <a:lnTo>
                    <a:pt x="504" y="258"/>
                  </a:lnTo>
                  <a:lnTo>
                    <a:pt x="506" y="263"/>
                  </a:lnTo>
                  <a:lnTo>
                    <a:pt x="504" y="268"/>
                  </a:lnTo>
                  <a:lnTo>
                    <a:pt x="501" y="270"/>
                  </a:lnTo>
                  <a:lnTo>
                    <a:pt x="499" y="270"/>
                  </a:lnTo>
                  <a:lnTo>
                    <a:pt x="496" y="273"/>
                  </a:lnTo>
                  <a:lnTo>
                    <a:pt x="492" y="280"/>
                  </a:lnTo>
                  <a:lnTo>
                    <a:pt x="492" y="280"/>
                  </a:lnTo>
                  <a:lnTo>
                    <a:pt x="489" y="280"/>
                  </a:lnTo>
                  <a:lnTo>
                    <a:pt x="485" y="287"/>
                  </a:lnTo>
                  <a:lnTo>
                    <a:pt x="482" y="296"/>
                  </a:lnTo>
                  <a:lnTo>
                    <a:pt x="485" y="306"/>
                  </a:lnTo>
                  <a:lnTo>
                    <a:pt x="466" y="322"/>
                  </a:lnTo>
                  <a:lnTo>
                    <a:pt x="459" y="332"/>
                  </a:lnTo>
                  <a:lnTo>
                    <a:pt x="454" y="341"/>
                  </a:lnTo>
                  <a:lnTo>
                    <a:pt x="437" y="360"/>
                  </a:lnTo>
                  <a:lnTo>
                    <a:pt x="428" y="365"/>
                  </a:lnTo>
                  <a:lnTo>
                    <a:pt x="430" y="372"/>
                  </a:lnTo>
                  <a:lnTo>
                    <a:pt x="425" y="374"/>
                  </a:lnTo>
                  <a:lnTo>
                    <a:pt x="425" y="374"/>
                  </a:lnTo>
                  <a:lnTo>
                    <a:pt x="423" y="377"/>
                  </a:lnTo>
                  <a:lnTo>
                    <a:pt x="416" y="382"/>
                  </a:lnTo>
                  <a:lnTo>
                    <a:pt x="414" y="384"/>
                  </a:lnTo>
                  <a:lnTo>
                    <a:pt x="411" y="391"/>
                  </a:lnTo>
                  <a:lnTo>
                    <a:pt x="414" y="398"/>
                  </a:lnTo>
                  <a:lnTo>
                    <a:pt x="409" y="408"/>
                  </a:lnTo>
                  <a:lnTo>
                    <a:pt x="390" y="424"/>
                  </a:lnTo>
                  <a:lnTo>
                    <a:pt x="362" y="438"/>
                  </a:lnTo>
                  <a:lnTo>
                    <a:pt x="347" y="448"/>
                  </a:lnTo>
                  <a:lnTo>
                    <a:pt x="345" y="462"/>
                  </a:lnTo>
                  <a:lnTo>
                    <a:pt x="345" y="467"/>
                  </a:lnTo>
                  <a:lnTo>
                    <a:pt x="350" y="474"/>
                  </a:lnTo>
                  <a:lnTo>
                    <a:pt x="352" y="479"/>
                  </a:lnTo>
                  <a:lnTo>
                    <a:pt x="352" y="483"/>
                  </a:lnTo>
                  <a:lnTo>
                    <a:pt x="350" y="488"/>
                  </a:lnTo>
                  <a:lnTo>
                    <a:pt x="347" y="490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5" y="509"/>
                  </a:lnTo>
                  <a:lnTo>
                    <a:pt x="347" y="512"/>
                  </a:lnTo>
                  <a:lnTo>
                    <a:pt x="350" y="514"/>
                  </a:lnTo>
                  <a:lnTo>
                    <a:pt x="350" y="521"/>
                  </a:lnTo>
                  <a:lnTo>
                    <a:pt x="350" y="526"/>
                  </a:lnTo>
                  <a:lnTo>
                    <a:pt x="347" y="528"/>
                  </a:lnTo>
                  <a:lnTo>
                    <a:pt x="345" y="533"/>
                  </a:lnTo>
                  <a:lnTo>
                    <a:pt x="336" y="538"/>
                  </a:lnTo>
                  <a:lnTo>
                    <a:pt x="328" y="547"/>
                  </a:lnTo>
                  <a:lnTo>
                    <a:pt x="326" y="550"/>
                  </a:lnTo>
                  <a:lnTo>
                    <a:pt x="305" y="564"/>
                  </a:lnTo>
                  <a:lnTo>
                    <a:pt x="269" y="602"/>
                  </a:lnTo>
                  <a:lnTo>
                    <a:pt x="265" y="609"/>
                  </a:lnTo>
                  <a:lnTo>
                    <a:pt x="267" y="613"/>
                  </a:lnTo>
                  <a:lnTo>
                    <a:pt x="274" y="621"/>
                  </a:lnTo>
                  <a:lnTo>
                    <a:pt x="265" y="635"/>
                  </a:lnTo>
                  <a:lnTo>
                    <a:pt x="255" y="654"/>
                  </a:lnTo>
                  <a:lnTo>
                    <a:pt x="253" y="656"/>
                  </a:lnTo>
                  <a:lnTo>
                    <a:pt x="253" y="658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6"/>
                  </a:lnTo>
                  <a:lnTo>
                    <a:pt x="255" y="666"/>
                  </a:lnTo>
                  <a:lnTo>
                    <a:pt x="255" y="670"/>
                  </a:lnTo>
                  <a:lnTo>
                    <a:pt x="255" y="673"/>
                  </a:lnTo>
                  <a:lnTo>
                    <a:pt x="255" y="675"/>
                  </a:lnTo>
                  <a:lnTo>
                    <a:pt x="253" y="680"/>
                  </a:lnTo>
                  <a:lnTo>
                    <a:pt x="253" y="680"/>
                  </a:lnTo>
                  <a:lnTo>
                    <a:pt x="243" y="694"/>
                  </a:lnTo>
                  <a:lnTo>
                    <a:pt x="241" y="696"/>
                  </a:lnTo>
                  <a:lnTo>
                    <a:pt x="239" y="701"/>
                  </a:lnTo>
                  <a:lnTo>
                    <a:pt x="229" y="713"/>
                  </a:lnTo>
                  <a:lnTo>
                    <a:pt x="229" y="715"/>
                  </a:lnTo>
                  <a:lnTo>
                    <a:pt x="224" y="722"/>
                  </a:lnTo>
                  <a:lnTo>
                    <a:pt x="224" y="725"/>
                  </a:lnTo>
                  <a:lnTo>
                    <a:pt x="222" y="725"/>
                  </a:lnTo>
                  <a:lnTo>
                    <a:pt x="220" y="727"/>
                  </a:lnTo>
                  <a:lnTo>
                    <a:pt x="217" y="729"/>
                  </a:lnTo>
                  <a:lnTo>
                    <a:pt x="217" y="732"/>
                  </a:lnTo>
                  <a:lnTo>
                    <a:pt x="215" y="734"/>
                  </a:lnTo>
                  <a:lnTo>
                    <a:pt x="205" y="744"/>
                  </a:lnTo>
                  <a:lnTo>
                    <a:pt x="203" y="746"/>
                  </a:lnTo>
                  <a:lnTo>
                    <a:pt x="201" y="746"/>
                  </a:lnTo>
                  <a:lnTo>
                    <a:pt x="194" y="748"/>
                  </a:lnTo>
                  <a:lnTo>
                    <a:pt x="160" y="748"/>
                  </a:lnTo>
                  <a:lnTo>
                    <a:pt x="158" y="748"/>
                  </a:lnTo>
                  <a:lnTo>
                    <a:pt x="156" y="746"/>
                  </a:lnTo>
                  <a:lnTo>
                    <a:pt x="156" y="744"/>
                  </a:lnTo>
                  <a:lnTo>
                    <a:pt x="156" y="741"/>
                  </a:lnTo>
                  <a:lnTo>
                    <a:pt x="153" y="737"/>
                  </a:lnTo>
                  <a:lnTo>
                    <a:pt x="151" y="732"/>
                  </a:lnTo>
                  <a:lnTo>
                    <a:pt x="137" y="720"/>
                  </a:lnTo>
                  <a:lnTo>
                    <a:pt x="134" y="720"/>
                  </a:lnTo>
                  <a:lnTo>
                    <a:pt x="130" y="725"/>
                  </a:lnTo>
                  <a:lnTo>
                    <a:pt x="130" y="725"/>
                  </a:lnTo>
                  <a:lnTo>
                    <a:pt x="127" y="729"/>
                  </a:lnTo>
                  <a:lnTo>
                    <a:pt x="125" y="729"/>
                  </a:lnTo>
                  <a:lnTo>
                    <a:pt x="123" y="732"/>
                  </a:lnTo>
                  <a:lnTo>
                    <a:pt x="123" y="734"/>
                  </a:lnTo>
                  <a:lnTo>
                    <a:pt x="123" y="734"/>
                  </a:lnTo>
                  <a:lnTo>
                    <a:pt x="123" y="739"/>
                  </a:lnTo>
                  <a:lnTo>
                    <a:pt x="120" y="739"/>
                  </a:lnTo>
                  <a:lnTo>
                    <a:pt x="120" y="741"/>
                  </a:lnTo>
                  <a:lnTo>
                    <a:pt x="118" y="741"/>
                  </a:lnTo>
                  <a:lnTo>
                    <a:pt x="116" y="741"/>
                  </a:lnTo>
                  <a:lnTo>
                    <a:pt x="113" y="741"/>
                  </a:lnTo>
                  <a:lnTo>
                    <a:pt x="113" y="744"/>
                  </a:lnTo>
                  <a:lnTo>
                    <a:pt x="113" y="744"/>
                  </a:lnTo>
                  <a:lnTo>
                    <a:pt x="111" y="748"/>
                  </a:lnTo>
                  <a:lnTo>
                    <a:pt x="108" y="748"/>
                  </a:lnTo>
                  <a:lnTo>
                    <a:pt x="108" y="751"/>
                  </a:lnTo>
                  <a:lnTo>
                    <a:pt x="101" y="753"/>
                  </a:lnTo>
                  <a:lnTo>
                    <a:pt x="101" y="756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97" y="758"/>
                  </a:lnTo>
                  <a:lnTo>
                    <a:pt x="89" y="756"/>
                  </a:lnTo>
                  <a:lnTo>
                    <a:pt x="87" y="756"/>
                  </a:lnTo>
                  <a:lnTo>
                    <a:pt x="85" y="753"/>
                  </a:lnTo>
                  <a:lnTo>
                    <a:pt x="85" y="748"/>
                  </a:lnTo>
                  <a:lnTo>
                    <a:pt x="85" y="744"/>
                  </a:lnTo>
                  <a:lnTo>
                    <a:pt x="85" y="741"/>
                  </a:lnTo>
                  <a:lnTo>
                    <a:pt x="85" y="739"/>
                  </a:lnTo>
                  <a:lnTo>
                    <a:pt x="85" y="737"/>
                  </a:lnTo>
                  <a:lnTo>
                    <a:pt x="82" y="734"/>
                  </a:lnTo>
                  <a:lnTo>
                    <a:pt x="78" y="734"/>
                  </a:lnTo>
                  <a:lnTo>
                    <a:pt x="75" y="732"/>
                  </a:lnTo>
                  <a:lnTo>
                    <a:pt x="71" y="727"/>
                  </a:lnTo>
                  <a:lnTo>
                    <a:pt x="66" y="725"/>
                  </a:lnTo>
                  <a:lnTo>
                    <a:pt x="59" y="725"/>
                  </a:lnTo>
                  <a:lnTo>
                    <a:pt x="56" y="722"/>
                  </a:lnTo>
                  <a:lnTo>
                    <a:pt x="54" y="718"/>
                  </a:lnTo>
                  <a:lnTo>
                    <a:pt x="52" y="713"/>
                  </a:lnTo>
                  <a:lnTo>
                    <a:pt x="52" y="708"/>
                  </a:lnTo>
                  <a:lnTo>
                    <a:pt x="49" y="706"/>
                  </a:lnTo>
                  <a:lnTo>
                    <a:pt x="47" y="701"/>
                  </a:lnTo>
                  <a:lnTo>
                    <a:pt x="45" y="701"/>
                  </a:lnTo>
                  <a:lnTo>
                    <a:pt x="37" y="699"/>
                  </a:lnTo>
                  <a:lnTo>
                    <a:pt x="35" y="694"/>
                  </a:lnTo>
                  <a:lnTo>
                    <a:pt x="33" y="680"/>
                  </a:lnTo>
                  <a:lnTo>
                    <a:pt x="40" y="675"/>
                  </a:lnTo>
                  <a:lnTo>
                    <a:pt x="59" y="668"/>
                  </a:lnTo>
                  <a:lnTo>
                    <a:pt x="61" y="668"/>
                  </a:lnTo>
                  <a:lnTo>
                    <a:pt x="63" y="666"/>
                  </a:lnTo>
                  <a:lnTo>
                    <a:pt x="66" y="661"/>
                  </a:lnTo>
                  <a:lnTo>
                    <a:pt x="66" y="658"/>
                  </a:lnTo>
                  <a:lnTo>
                    <a:pt x="61" y="654"/>
                  </a:lnTo>
                  <a:lnTo>
                    <a:pt x="59" y="654"/>
                  </a:lnTo>
                  <a:lnTo>
                    <a:pt x="52" y="649"/>
                  </a:lnTo>
                  <a:lnTo>
                    <a:pt x="49" y="649"/>
                  </a:lnTo>
                  <a:lnTo>
                    <a:pt x="47" y="647"/>
                  </a:lnTo>
                  <a:lnTo>
                    <a:pt x="47" y="644"/>
                  </a:lnTo>
                  <a:lnTo>
                    <a:pt x="45" y="640"/>
                  </a:lnTo>
                  <a:lnTo>
                    <a:pt x="45" y="635"/>
                  </a:lnTo>
                  <a:lnTo>
                    <a:pt x="45" y="630"/>
                  </a:lnTo>
                  <a:lnTo>
                    <a:pt x="47" y="625"/>
                  </a:lnTo>
                  <a:lnTo>
                    <a:pt x="49" y="625"/>
                  </a:lnTo>
                  <a:lnTo>
                    <a:pt x="54" y="621"/>
                  </a:lnTo>
                  <a:lnTo>
                    <a:pt x="56" y="621"/>
                  </a:lnTo>
                  <a:lnTo>
                    <a:pt x="56" y="616"/>
                  </a:lnTo>
                  <a:lnTo>
                    <a:pt x="59" y="613"/>
                  </a:lnTo>
                  <a:lnTo>
                    <a:pt x="59" y="611"/>
                  </a:lnTo>
                  <a:lnTo>
                    <a:pt x="59" y="606"/>
                  </a:lnTo>
                  <a:lnTo>
                    <a:pt x="59" y="604"/>
                  </a:lnTo>
                  <a:lnTo>
                    <a:pt x="61" y="602"/>
                  </a:lnTo>
                  <a:lnTo>
                    <a:pt x="61" y="597"/>
                  </a:lnTo>
                  <a:lnTo>
                    <a:pt x="59" y="590"/>
                  </a:lnTo>
                  <a:lnTo>
                    <a:pt x="52" y="566"/>
                  </a:lnTo>
                  <a:lnTo>
                    <a:pt x="49" y="561"/>
                  </a:lnTo>
                  <a:lnTo>
                    <a:pt x="45" y="557"/>
                  </a:lnTo>
                  <a:lnTo>
                    <a:pt x="42" y="554"/>
                  </a:lnTo>
                  <a:lnTo>
                    <a:pt x="42" y="552"/>
                  </a:lnTo>
                  <a:lnTo>
                    <a:pt x="45" y="545"/>
                  </a:lnTo>
                  <a:lnTo>
                    <a:pt x="47" y="542"/>
                  </a:lnTo>
                  <a:lnTo>
                    <a:pt x="45" y="540"/>
                  </a:lnTo>
                  <a:lnTo>
                    <a:pt x="42" y="538"/>
                  </a:lnTo>
                  <a:lnTo>
                    <a:pt x="37" y="535"/>
                  </a:lnTo>
                  <a:lnTo>
                    <a:pt x="35" y="533"/>
                  </a:lnTo>
                  <a:lnTo>
                    <a:pt x="35" y="531"/>
                  </a:lnTo>
                  <a:lnTo>
                    <a:pt x="35" y="528"/>
                  </a:lnTo>
                  <a:lnTo>
                    <a:pt x="35" y="524"/>
                  </a:lnTo>
                  <a:lnTo>
                    <a:pt x="37" y="524"/>
                  </a:lnTo>
                  <a:lnTo>
                    <a:pt x="42" y="521"/>
                  </a:lnTo>
                  <a:lnTo>
                    <a:pt x="59" y="519"/>
                  </a:lnTo>
                  <a:lnTo>
                    <a:pt x="61" y="516"/>
                  </a:lnTo>
                  <a:lnTo>
                    <a:pt x="63" y="514"/>
                  </a:lnTo>
                  <a:lnTo>
                    <a:pt x="63" y="509"/>
                  </a:lnTo>
                  <a:lnTo>
                    <a:pt x="66" y="507"/>
                  </a:lnTo>
                  <a:lnTo>
                    <a:pt x="63" y="505"/>
                  </a:lnTo>
                  <a:lnTo>
                    <a:pt x="61" y="505"/>
                  </a:lnTo>
                  <a:lnTo>
                    <a:pt x="54" y="502"/>
                  </a:lnTo>
                  <a:lnTo>
                    <a:pt x="52" y="500"/>
                  </a:lnTo>
                  <a:lnTo>
                    <a:pt x="49" y="498"/>
                  </a:lnTo>
                  <a:lnTo>
                    <a:pt x="45" y="495"/>
                  </a:lnTo>
                  <a:lnTo>
                    <a:pt x="40" y="495"/>
                  </a:lnTo>
                  <a:lnTo>
                    <a:pt x="37" y="493"/>
                  </a:lnTo>
                  <a:lnTo>
                    <a:pt x="33" y="493"/>
                  </a:lnTo>
                  <a:lnTo>
                    <a:pt x="26" y="488"/>
                  </a:lnTo>
                  <a:lnTo>
                    <a:pt x="9" y="471"/>
                  </a:lnTo>
                  <a:lnTo>
                    <a:pt x="0" y="457"/>
                  </a:lnTo>
                  <a:lnTo>
                    <a:pt x="4" y="453"/>
                  </a:lnTo>
                  <a:lnTo>
                    <a:pt x="14" y="445"/>
                  </a:lnTo>
                  <a:lnTo>
                    <a:pt x="16" y="443"/>
                  </a:lnTo>
                  <a:lnTo>
                    <a:pt x="16" y="441"/>
                  </a:lnTo>
                  <a:lnTo>
                    <a:pt x="16" y="438"/>
                  </a:lnTo>
                  <a:lnTo>
                    <a:pt x="14" y="436"/>
                  </a:lnTo>
                  <a:lnTo>
                    <a:pt x="14" y="431"/>
                  </a:lnTo>
                  <a:lnTo>
                    <a:pt x="14" y="429"/>
                  </a:lnTo>
                  <a:lnTo>
                    <a:pt x="14" y="427"/>
                  </a:lnTo>
                  <a:lnTo>
                    <a:pt x="14" y="424"/>
                  </a:lnTo>
                  <a:lnTo>
                    <a:pt x="16" y="422"/>
                  </a:lnTo>
                  <a:lnTo>
                    <a:pt x="23" y="419"/>
                  </a:lnTo>
                  <a:lnTo>
                    <a:pt x="26" y="415"/>
                  </a:lnTo>
                  <a:lnTo>
                    <a:pt x="30" y="412"/>
                  </a:lnTo>
                  <a:lnTo>
                    <a:pt x="35" y="410"/>
                  </a:lnTo>
                  <a:lnTo>
                    <a:pt x="37" y="408"/>
                  </a:lnTo>
                  <a:lnTo>
                    <a:pt x="42" y="403"/>
                  </a:lnTo>
                  <a:lnTo>
                    <a:pt x="63" y="363"/>
                  </a:lnTo>
                  <a:lnTo>
                    <a:pt x="63" y="358"/>
                  </a:lnTo>
                  <a:lnTo>
                    <a:pt x="66" y="346"/>
                  </a:lnTo>
                  <a:lnTo>
                    <a:pt x="71" y="320"/>
                  </a:lnTo>
                  <a:lnTo>
                    <a:pt x="66" y="315"/>
                  </a:lnTo>
                  <a:lnTo>
                    <a:pt x="63" y="313"/>
                  </a:lnTo>
                  <a:lnTo>
                    <a:pt x="63" y="306"/>
                  </a:lnTo>
                  <a:lnTo>
                    <a:pt x="61" y="303"/>
                  </a:lnTo>
                  <a:lnTo>
                    <a:pt x="61" y="292"/>
                  </a:lnTo>
                  <a:lnTo>
                    <a:pt x="61" y="287"/>
                  </a:lnTo>
                  <a:lnTo>
                    <a:pt x="59" y="285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2" y="280"/>
                  </a:lnTo>
                  <a:lnTo>
                    <a:pt x="49" y="275"/>
                  </a:lnTo>
                  <a:lnTo>
                    <a:pt x="47" y="270"/>
                  </a:lnTo>
                  <a:lnTo>
                    <a:pt x="47" y="266"/>
                  </a:lnTo>
                  <a:lnTo>
                    <a:pt x="47" y="263"/>
                  </a:lnTo>
                  <a:lnTo>
                    <a:pt x="45" y="261"/>
                  </a:lnTo>
                  <a:lnTo>
                    <a:pt x="45" y="256"/>
                  </a:lnTo>
                  <a:lnTo>
                    <a:pt x="42" y="254"/>
                  </a:lnTo>
                  <a:lnTo>
                    <a:pt x="37" y="254"/>
                  </a:lnTo>
                  <a:lnTo>
                    <a:pt x="35" y="254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47"/>
                  </a:lnTo>
                  <a:lnTo>
                    <a:pt x="33" y="244"/>
                  </a:lnTo>
                  <a:lnTo>
                    <a:pt x="33" y="237"/>
                  </a:lnTo>
                  <a:lnTo>
                    <a:pt x="35" y="235"/>
                  </a:lnTo>
                  <a:lnTo>
                    <a:pt x="37" y="232"/>
                  </a:lnTo>
                  <a:lnTo>
                    <a:pt x="40" y="232"/>
                  </a:lnTo>
                  <a:lnTo>
                    <a:pt x="45" y="232"/>
                  </a:lnTo>
                  <a:lnTo>
                    <a:pt x="45" y="230"/>
                  </a:lnTo>
                  <a:lnTo>
                    <a:pt x="47" y="230"/>
                  </a:lnTo>
                  <a:lnTo>
                    <a:pt x="49" y="225"/>
                  </a:lnTo>
                  <a:lnTo>
                    <a:pt x="52" y="221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09"/>
                  </a:lnTo>
                  <a:lnTo>
                    <a:pt x="54" y="204"/>
                  </a:lnTo>
                  <a:lnTo>
                    <a:pt x="52" y="202"/>
                  </a:lnTo>
                  <a:lnTo>
                    <a:pt x="49" y="199"/>
                  </a:lnTo>
                  <a:lnTo>
                    <a:pt x="47" y="197"/>
                  </a:lnTo>
                  <a:lnTo>
                    <a:pt x="47" y="195"/>
                  </a:lnTo>
                  <a:lnTo>
                    <a:pt x="49" y="192"/>
                  </a:lnTo>
                  <a:lnTo>
                    <a:pt x="47" y="190"/>
                  </a:lnTo>
                  <a:lnTo>
                    <a:pt x="47" y="185"/>
                  </a:lnTo>
                  <a:lnTo>
                    <a:pt x="45" y="183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7" y="180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28" y="190"/>
                  </a:lnTo>
                  <a:lnTo>
                    <a:pt x="18" y="187"/>
                  </a:lnTo>
                  <a:lnTo>
                    <a:pt x="26" y="164"/>
                  </a:lnTo>
                  <a:lnTo>
                    <a:pt x="28" y="161"/>
                  </a:lnTo>
                  <a:lnTo>
                    <a:pt x="30" y="159"/>
                  </a:lnTo>
                  <a:lnTo>
                    <a:pt x="33" y="157"/>
                  </a:lnTo>
                  <a:lnTo>
                    <a:pt x="35" y="157"/>
                  </a:lnTo>
                  <a:lnTo>
                    <a:pt x="42" y="154"/>
                  </a:lnTo>
                  <a:lnTo>
                    <a:pt x="47" y="152"/>
                  </a:lnTo>
                  <a:lnTo>
                    <a:pt x="52" y="152"/>
                  </a:lnTo>
                  <a:lnTo>
                    <a:pt x="68" y="161"/>
                  </a:lnTo>
                  <a:lnTo>
                    <a:pt x="71" y="161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104" y="150"/>
                  </a:lnTo>
                  <a:lnTo>
                    <a:pt x="106" y="147"/>
                  </a:lnTo>
                  <a:lnTo>
                    <a:pt x="108" y="145"/>
                  </a:lnTo>
                  <a:lnTo>
                    <a:pt x="108" y="138"/>
                  </a:lnTo>
                  <a:lnTo>
                    <a:pt x="108" y="135"/>
                  </a:lnTo>
                  <a:lnTo>
                    <a:pt x="108" y="131"/>
                  </a:lnTo>
                  <a:lnTo>
                    <a:pt x="108" y="126"/>
                  </a:lnTo>
                  <a:lnTo>
                    <a:pt x="108" y="121"/>
                  </a:lnTo>
                  <a:lnTo>
                    <a:pt x="108" y="114"/>
                  </a:lnTo>
                  <a:lnTo>
                    <a:pt x="108" y="109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8" y="93"/>
                  </a:lnTo>
                  <a:lnTo>
                    <a:pt x="137" y="69"/>
                  </a:lnTo>
                  <a:lnTo>
                    <a:pt x="142" y="64"/>
                  </a:lnTo>
                  <a:lnTo>
                    <a:pt x="146" y="55"/>
                  </a:lnTo>
                  <a:lnTo>
                    <a:pt x="149" y="53"/>
                  </a:lnTo>
                  <a:lnTo>
                    <a:pt x="151" y="50"/>
                  </a:lnTo>
                  <a:lnTo>
                    <a:pt x="153" y="50"/>
                  </a:lnTo>
                  <a:lnTo>
                    <a:pt x="156" y="48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6" y="38"/>
                  </a:lnTo>
                  <a:lnTo>
                    <a:pt x="160" y="36"/>
                  </a:lnTo>
                  <a:lnTo>
                    <a:pt x="163" y="34"/>
                  </a:lnTo>
                  <a:lnTo>
                    <a:pt x="165" y="31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2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22"/>
                  </a:lnTo>
                  <a:lnTo>
                    <a:pt x="177" y="24"/>
                  </a:lnTo>
                  <a:lnTo>
                    <a:pt x="175" y="29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2" y="31"/>
                  </a:lnTo>
                  <a:lnTo>
                    <a:pt x="184" y="29"/>
                  </a:lnTo>
                  <a:lnTo>
                    <a:pt x="186" y="27"/>
                  </a:lnTo>
                  <a:lnTo>
                    <a:pt x="194" y="19"/>
                  </a:lnTo>
                  <a:lnTo>
                    <a:pt x="196" y="17"/>
                  </a:lnTo>
                  <a:lnTo>
                    <a:pt x="198" y="10"/>
                  </a:lnTo>
                  <a:lnTo>
                    <a:pt x="203" y="5"/>
                  </a:lnTo>
                  <a:lnTo>
                    <a:pt x="205" y="3"/>
                  </a:lnTo>
                  <a:lnTo>
                    <a:pt x="208" y="3"/>
                  </a:lnTo>
                  <a:lnTo>
                    <a:pt x="213" y="0"/>
                  </a:lnTo>
                  <a:lnTo>
                    <a:pt x="227" y="3"/>
                  </a:lnTo>
                  <a:lnTo>
                    <a:pt x="231" y="8"/>
                  </a:lnTo>
                  <a:lnTo>
                    <a:pt x="236" y="10"/>
                  </a:lnTo>
                  <a:lnTo>
                    <a:pt x="236" y="12"/>
                  </a:lnTo>
                  <a:lnTo>
                    <a:pt x="239" y="17"/>
                  </a:lnTo>
                  <a:lnTo>
                    <a:pt x="239" y="22"/>
                  </a:lnTo>
                  <a:lnTo>
                    <a:pt x="239" y="24"/>
                  </a:lnTo>
                  <a:lnTo>
                    <a:pt x="241" y="24"/>
                  </a:lnTo>
                  <a:lnTo>
                    <a:pt x="248" y="27"/>
                  </a:lnTo>
                  <a:lnTo>
                    <a:pt x="250" y="29"/>
                  </a:lnTo>
                  <a:lnTo>
                    <a:pt x="255" y="31"/>
                  </a:lnTo>
                  <a:lnTo>
                    <a:pt x="262" y="31"/>
                  </a:lnTo>
                  <a:lnTo>
                    <a:pt x="267" y="29"/>
                  </a:lnTo>
                  <a:lnTo>
                    <a:pt x="269" y="27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93" y="19"/>
                  </a:lnTo>
                  <a:lnTo>
                    <a:pt x="302" y="22"/>
                  </a:lnTo>
                  <a:lnTo>
                    <a:pt x="328" y="36"/>
                  </a:lnTo>
                  <a:lnTo>
                    <a:pt x="331" y="38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5" y="36"/>
                  </a:lnTo>
                  <a:lnTo>
                    <a:pt x="347" y="36"/>
                  </a:lnTo>
                  <a:lnTo>
                    <a:pt x="352" y="34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7" y="22"/>
                  </a:lnTo>
                  <a:lnTo>
                    <a:pt x="359" y="19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9" y="19"/>
                  </a:lnTo>
                  <a:lnTo>
                    <a:pt x="373" y="27"/>
                  </a:lnTo>
                  <a:lnTo>
                    <a:pt x="380" y="34"/>
                  </a:lnTo>
                  <a:lnTo>
                    <a:pt x="383" y="36"/>
                  </a:lnTo>
                  <a:lnTo>
                    <a:pt x="385" y="38"/>
                  </a:lnTo>
                  <a:lnTo>
                    <a:pt x="395" y="41"/>
                  </a:lnTo>
                  <a:lnTo>
                    <a:pt x="399" y="43"/>
                  </a:lnTo>
                  <a:lnTo>
                    <a:pt x="407" y="48"/>
                  </a:lnTo>
                  <a:lnTo>
                    <a:pt x="430" y="64"/>
                  </a:lnTo>
                  <a:lnTo>
                    <a:pt x="437" y="64"/>
                  </a:lnTo>
                  <a:lnTo>
                    <a:pt x="440" y="71"/>
                  </a:lnTo>
                  <a:lnTo>
                    <a:pt x="440" y="74"/>
                  </a:lnTo>
                  <a:lnTo>
                    <a:pt x="442" y="76"/>
                  </a:lnTo>
                  <a:lnTo>
                    <a:pt x="485" y="95"/>
                  </a:lnTo>
                  <a:lnTo>
                    <a:pt x="489" y="100"/>
                  </a:lnTo>
                  <a:lnTo>
                    <a:pt x="494" y="105"/>
                  </a:lnTo>
                  <a:lnTo>
                    <a:pt x="496" y="109"/>
                  </a:lnTo>
                  <a:lnTo>
                    <a:pt x="496" y="119"/>
                  </a:lnTo>
                  <a:lnTo>
                    <a:pt x="496" y="121"/>
                  </a:lnTo>
                  <a:lnTo>
                    <a:pt x="499" y="124"/>
                  </a:lnTo>
                  <a:lnTo>
                    <a:pt x="496" y="128"/>
                  </a:lnTo>
                  <a:lnTo>
                    <a:pt x="496" y="131"/>
                  </a:lnTo>
                  <a:lnTo>
                    <a:pt x="496" y="133"/>
                  </a:lnTo>
                  <a:lnTo>
                    <a:pt x="494" y="135"/>
                  </a:lnTo>
                  <a:lnTo>
                    <a:pt x="489" y="142"/>
                  </a:lnTo>
                  <a:lnTo>
                    <a:pt x="489" y="145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9" y="154"/>
                  </a:lnTo>
                  <a:lnTo>
                    <a:pt x="504" y="154"/>
                  </a:lnTo>
                  <a:lnTo>
                    <a:pt x="506" y="157"/>
                  </a:lnTo>
                  <a:lnTo>
                    <a:pt x="525" y="173"/>
                  </a:lnTo>
                  <a:lnTo>
                    <a:pt x="527" y="176"/>
                  </a:lnTo>
                  <a:lnTo>
                    <a:pt x="530" y="180"/>
                  </a:lnTo>
                  <a:lnTo>
                    <a:pt x="530" y="183"/>
                  </a:lnTo>
                  <a:lnTo>
                    <a:pt x="530" y="185"/>
                  </a:lnTo>
                  <a:lnTo>
                    <a:pt x="530" y="187"/>
                  </a:lnTo>
                  <a:lnTo>
                    <a:pt x="530" y="19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7" name="Freeform 53">
              <a:extLst>
                <a:ext uri="{FF2B5EF4-FFF2-40B4-BE49-F238E27FC236}">
                  <a16:creationId xmlns:a16="http://schemas.microsoft.com/office/drawing/2014/main" id="{0D9B8568-20D3-70E2-FA17-404AD393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1568450"/>
              <a:ext cx="538163" cy="1119188"/>
            </a:xfrm>
            <a:custGeom>
              <a:avLst/>
              <a:gdLst>
                <a:gd name="T0" fmla="*/ 327 w 339"/>
                <a:gd name="T1" fmla="*/ 50 h 705"/>
                <a:gd name="T2" fmla="*/ 301 w 339"/>
                <a:gd name="T3" fmla="*/ 102 h 705"/>
                <a:gd name="T4" fmla="*/ 296 w 339"/>
                <a:gd name="T5" fmla="*/ 116 h 705"/>
                <a:gd name="T6" fmla="*/ 280 w 339"/>
                <a:gd name="T7" fmla="*/ 137 h 705"/>
                <a:gd name="T8" fmla="*/ 256 w 339"/>
                <a:gd name="T9" fmla="*/ 163 h 705"/>
                <a:gd name="T10" fmla="*/ 244 w 339"/>
                <a:gd name="T11" fmla="*/ 230 h 705"/>
                <a:gd name="T12" fmla="*/ 237 w 339"/>
                <a:gd name="T13" fmla="*/ 256 h 705"/>
                <a:gd name="T14" fmla="*/ 242 w 339"/>
                <a:gd name="T15" fmla="*/ 293 h 705"/>
                <a:gd name="T16" fmla="*/ 228 w 339"/>
                <a:gd name="T17" fmla="*/ 331 h 705"/>
                <a:gd name="T18" fmla="*/ 206 w 339"/>
                <a:gd name="T19" fmla="*/ 388 h 705"/>
                <a:gd name="T20" fmla="*/ 218 w 339"/>
                <a:gd name="T21" fmla="*/ 447 h 705"/>
                <a:gd name="T22" fmla="*/ 211 w 339"/>
                <a:gd name="T23" fmla="*/ 490 h 705"/>
                <a:gd name="T24" fmla="*/ 206 w 339"/>
                <a:gd name="T25" fmla="*/ 502 h 705"/>
                <a:gd name="T26" fmla="*/ 204 w 339"/>
                <a:gd name="T27" fmla="*/ 523 h 705"/>
                <a:gd name="T28" fmla="*/ 202 w 339"/>
                <a:gd name="T29" fmla="*/ 573 h 705"/>
                <a:gd name="T30" fmla="*/ 213 w 339"/>
                <a:gd name="T31" fmla="*/ 599 h 705"/>
                <a:gd name="T32" fmla="*/ 228 w 339"/>
                <a:gd name="T33" fmla="*/ 620 h 705"/>
                <a:gd name="T34" fmla="*/ 199 w 339"/>
                <a:gd name="T35" fmla="*/ 646 h 705"/>
                <a:gd name="T36" fmla="*/ 204 w 339"/>
                <a:gd name="T37" fmla="*/ 658 h 705"/>
                <a:gd name="T38" fmla="*/ 202 w 339"/>
                <a:gd name="T39" fmla="*/ 665 h 705"/>
                <a:gd name="T40" fmla="*/ 190 w 339"/>
                <a:gd name="T41" fmla="*/ 670 h 705"/>
                <a:gd name="T42" fmla="*/ 185 w 339"/>
                <a:gd name="T43" fmla="*/ 679 h 705"/>
                <a:gd name="T44" fmla="*/ 147 w 339"/>
                <a:gd name="T45" fmla="*/ 701 h 705"/>
                <a:gd name="T46" fmla="*/ 128 w 339"/>
                <a:gd name="T47" fmla="*/ 701 h 705"/>
                <a:gd name="T48" fmla="*/ 105 w 339"/>
                <a:gd name="T49" fmla="*/ 679 h 705"/>
                <a:gd name="T50" fmla="*/ 105 w 339"/>
                <a:gd name="T51" fmla="*/ 660 h 705"/>
                <a:gd name="T52" fmla="*/ 71 w 339"/>
                <a:gd name="T53" fmla="*/ 634 h 705"/>
                <a:gd name="T54" fmla="*/ 64 w 339"/>
                <a:gd name="T55" fmla="*/ 622 h 705"/>
                <a:gd name="T56" fmla="*/ 71 w 339"/>
                <a:gd name="T57" fmla="*/ 601 h 705"/>
                <a:gd name="T58" fmla="*/ 17 w 339"/>
                <a:gd name="T59" fmla="*/ 556 h 705"/>
                <a:gd name="T60" fmla="*/ 26 w 339"/>
                <a:gd name="T61" fmla="*/ 535 h 705"/>
                <a:gd name="T62" fmla="*/ 24 w 339"/>
                <a:gd name="T63" fmla="*/ 516 h 705"/>
                <a:gd name="T64" fmla="*/ 31 w 339"/>
                <a:gd name="T65" fmla="*/ 483 h 705"/>
                <a:gd name="T66" fmla="*/ 62 w 339"/>
                <a:gd name="T67" fmla="*/ 419 h 705"/>
                <a:gd name="T68" fmla="*/ 60 w 339"/>
                <a:gd name="T69" fmla="*/ 398 h 705"/>
                <a:gd name="T70" fmla="*/ 81 w 339"/>
                <a:gd name="T71" fmla="*/ 317 h 705"/>
                <a:gd name="T72" fmla="*/ 60 w 339"/>
                <a:gd name="T73" fmla="*/ 315 h 705"/>
                <a:gd name="T74" fmla="*/ 62 w 339"/>
                <a:gd name="T75" fmla="*/ 270 h 705"/>
                <a:gd name="T76" fmla="*/ 48 w 339"/>
                <a:gd name="T77" fmla="*/ 239 h 705"/>
                <a:gd name="T78" fmla="*/ 93 w 339"/>
                <a:gd name="T79" fmla="*/ 215 h 705"/>
                <a:gd name="T80" fmla="*/ 102 w 339"/>
                <a:gd name="T81" fmla="*/ 178 h 705"/>
                <a:gd name="T82" fmla="*/ 90 w 339"/>
                <a:gd name="T83" fmla="*/ 166 h 705"/>
                <a:gd name="T84" fmla="*/ 102 w 339"/>
                <a:gd name="T85" fmla="*/ 135 h 705"/>
                <a:gd name="T86" fmla="*/ 79 w 339"/>
                <a:gd name="T87" fmla="*/ 109 h 705"/>
                <a:gd name="T88" fmla="*/ 69 w 339"/>
                <a:gd name="T89" fmla="*/ 97 h 705"/>
                <a:gd name="T90" fmla="*/ 62 w 339"/>
                <a:gd name="T91" fmla="*/ 109 h 705"/>
                <a:gd name="T92" fmla="*/ 48 w 339"/>
                <a:gd name="T93" fmla="*/ 123 h 705"/>
                <a:gd name="T94" fmla="*/ 36 w 339"/>
                <a:gd name="T95" fmla="*/ 116 h 705"/>
                <a:gd name="T96" fmla="*/ 36 w 339"/>
                <a:gd name="T97" fmla="*/ 97 h 705"/>
                <a:gd name="T98" fmla="*/ 5 w 339"/>
                <a:gd name="T99" fmla="*/ 83 h 705"/>
                <a:gd name="T100" fmla="*/ 3 w 339"/>
                <a:gd name="T101" fmla="*/ 66 h 705"/>
                <a:gd name="T102" fmla="*/ 17 w 339"/>
                <a:gd name="T103" fmla="*/ 45 h 705"/>
                <a:gd name="T104" fmla="*/ 22 w 339"/>
                <a:gd name="T105" fmla="*/ 31 h 705"/>
                <a:gd name="T106" fmla="*/ 26 w 339"/>
                <a:gd name="T107" fmla="*/ 9 h 705"/>
                <a:gd name="T108" fmla="*/ 41 w 339"/>
                <a:gd name="T109" fmla="*/ 31 h 705"/>
                <a:gd name="T110" fmla="*/ 83 w 339"/>
                <a:gd name="T111" fmla="*/ 43 h 705"/>
                <a:gd name="T112" fmla="*/ 95 w 339"/>
                <a:gd name="T113" fmla="*/ 54 h 705"/>
                <a:gd name="T114" fmla="*/ 147 w 339"/>
                <a:gd name="T115" fmla="*/ 47 h 705"/>
                <a:gd name="T116" fmla="*/ 168 w 339"/>
                <a:gd name="T117" fmla="*/ 45 h 705"/>
                <a:gd name="T118" fmla="*/ 190 w 339"/>
                <a:gd name="T119" fmla="*/ 5 h 705"/>
                <a:gd name="T120" fmla="*/ 213 w 339"/>
                <a:gd name="T1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705">
                  <a:moveTo>
                    <a:pt x="308" y="19"/>
                  </a:moveTo>
                  <a:lnTo>
                    <a:pt x="308" y="19"/>
                  </a:lnTo>
                  <a:lnTo>
                    <a:pt x="336" y="24"/>
                  </a:lnTo>
                  <a:lnTo>
                    <a:pt x="339" y="26"/>
                  </a:lnTo>
                  <a:lnTo>
                    <a:pt x="334" y="33"/>
                  </a:lnTo>
                  <a:lnTo>
                    <a:pt x="327" y="50"/>
                  </a:lnTo>
                  <a:lnTo>
                    <a:pt x="318" y="85"/>
                  </a:lnTo>
                  <a:lnTo>
                    <a:pt x="315" y="92"/>
                  </a:lnTo>
                  <a:lnTo>
                    <a:pt x="315" y="95"/>
                  </a:lnTo>
                  <a:lnTo>
                    <a:pt x="306" y="102"/>
                  </a:lnTo>
                  <a:lnTo>
                    <a:pt x="303" y="102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299" y="107"/>
                  </a:lnTo>
                  <a:lnTo>
                    <a:pt x="299" y="109"/>
                  </a:lnTo>
                  <a:lnTo>
                    <a:pt x="299" y="111"/>
                  </a:lnTo>
                  <a:lnTo>
                    <a:pt x="299" y="114"/>
                  </a:lnTo>
                  <a:lnTo>
                    <a:pt x="296" y="116"/>
                  </a:lnTo>
                  <a:lnTo>
                    <a:pt x="287" y="116"/>
                  </a:lnTo>
                  <a:lnTo>
                    <a:pt x="284" y="116"/>
                  </a:lnTo>
                  <a:lnTo>
                    <a:pt x="284" y="121"/>
                  </a:lnTo>
                  <a:lnTo>
                    <a:pt x="284" y="130"/>
                  </a:lnTo>
                  <a:lnTo>
                    <a:pt x="282" y="133"/>
                  </a:lnTo>
                  <a:lnTo>
                    <a:pt x="280" y="137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68" y="154"/>
                  </a:lnTo>
                  <a:lnTo>
                    <a:pt x="263" y="159"/>
                  </a:lnTo>
                  <a:lnTo>
                    <a:pt x="258" y="159"/>
                  </a:lnTo>
                  <a:lnTo>
                    <a:pt x="256" y="163"/>
                  </a:lnTo>
                  <a:lnTo>
                    <a:pt x="247" y="182"/>
                  </a:lnTo>
                  <a:lnTo>
                    <a:pt x="244" y="196"/>
                  </a:lnTo>
                  <a:lnTo>
                    <a:pt x="247" y="211"/>
                  </a:lnTo>
                  <a:lnTo>
                    <a:pt x="251" y="220"/>
                  </a:lnTo>
                  <a:lnTo>
                    <a:pt x="251" y="222"/>
                  </a:lnTo>
                  <a:lnTo>
                    <a:pt x="244" y="230"/>
                  </a:lnTo>
                  <a:lnTo>
                    <a:pt x="242" y="232"/>
                  </a:lnTo>
                  <a:lnTo>
                    <a:pt x="242" y="237"/>
                  </a:lnTo>
                  <a:lnTo>
                    <a:pt x="242" y="244"/>
                  </a:lnTo>
                  <a:lnTo>
                    <a:pt x="239" y="249"/>
                  </a:lnTo>
                  <a:lnTo>
                    <a:pt x="239" y="251"/>
                  </a:lnTo>
                  <a:lnTo>
                    <a:pt x="237" y="256"/>
                  </a:lnTo>
                  <a:lnTo>
                    <a:pt x="237" y="260"/>
                  </a:lnTo>
                  <a:lnTo>
                    <a:pt x="235" y="272"/>
                  </a:lnTo>
                  <a:lnTo>
                    <a:pt x="235" y="277"/>
                  </a:lnTo>
                  <a:lnTo>
                    <a:pt x="237" y="284"/>
                  </a:lnTo>
                  <a:lnTo>
                    <a:pt x="239" y="289"/>
                  </a:lnTo>
                  <a:lnTo>
                    <a:pt x="242" y="293"/>
                  </a:lnTo>
                  <a:lnTo>
                    <a:pt x="242" y="301"/>
                  </a:lnTo>
                  <a:lnTo>
                    <a:pt x="237" y="305"/>
                  </a:lnTo>
                  <a:lnTo>
                    <a:pt x="232" y="310"/>
                  </a:lnTo>
                  <a:lnTo>
                    <a:pt x="230" y="315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8" y="338"/>
                  </a:lnTo>
                  <a:lnTo>
                    <a:pt x="225" y="346"/>
                  </a:lnTo>
                  <a:lnTo>
                    <a:pt x="209" y="372"/>
                  </a:lnTo>
                  <a:lnTo>
                    <a:pt x="209" y="379"/>
                  </a:lnTo>
                  <a:lnTo>
                    <a:pt x="209" y="383"/>
                  </a:lnTo>
                  <a:lnTo>
                    <a:pt x="206" y="388"/>
                  </a:lnTo>
                  <a:lnTo>
                    <a:pt x="206" y="391"/>
                  </a:lnTo>
                  <a:lnTo>
                    <a:pt x="204" y="393"/>
                  </a:lnTo>
                  <a:lnTo>
                    <a:pt x="202" y="400"/>
                  </a:lnTo>
                  <a:lnTo>
                    <a:pt x="202" y="409"/>
                  </a:lnTo>
                  <a:lnTo>
                    <a:pt x="204" y="426"/>
                  </a:lnTo>
                  <a:lnTo>
                    <a:pt x="218" y="447"/>
                  </a:lnTo>
                  <a:lnTo>
                    <a:pt x="220" y="459"/>
                  </a:lnTo>
                  <a:lnTo>
                    <a:pt x="218" y="466"/>
                  </a:lnTo>
                  <a:lnTo>
                    <a:pt x="211" y="473"/>
                  </a:lnTo>
                  <a:lnTo>
                    <a:pt x="211" y="480"/>
                  </a:lnTo>
                  <a:lnTo>
                    <a:pt x="211" y="488"/>
                  </a:lnTo>
                  <a:lnTo>
                    <a:pt x="211" y="490"/>
                  </a:lnTo>
                  <a:lnTo>
                    <a:pt x="211" y="492"/>
                  </a:lnTo>
                  <a:lnTo>
                    <a:pt x="209" y="495"/>
                  </a:lnTo>
                  <a:lnTo>
                    <a:pt x="206" y="497"/>
                  </a:lnTo>
                  <a:lnTo>
                    <a:pt x="206" y="499"/>
                  </a:lnTo>
                  <a:lnTo>
                    <a:pt x="206" y="502"/>
                  </a:lnTo>
                  <a:lnTo>
                    <a:pt x="206" y="502"/>
                  </a:lnTo>
                  <a:lnTo>
                    <a:pt x="206" y="504"/>
                  </a:lnTo>
                  <a:lnTo>
                    <a:pt x="206" y="507"/>
                  </a:lnTo>
                  <a:lnTo>
                    <a:pt x="209" y="514"/>
                  </a:lnTo>
                  <a:lnTo>
                    <a:pt x="209" y="518"/>
                  </a:lnTo>
                  <a:lnTo>
                    <a:pt x="206" y="521"/>
                  </a:lnTo>
                  <a:lnTo>
                    <a:pt x="204" y="523"/>
                  </a:lnTo>
                  <a:lnTo>
                    <a:pt x="202" y="537"/>
                  </a:lnTo>
                  <a:lnTo>
                    <a:pt x="202" y="542"/>
                  </a:lnTo>
                  <a:lnTo>
                    <a:pt x="206" y="556"/>
                  </a:lnTo>
                  <a:lnTo>
                    <a:pt x="206" y="563"/>
                  </a:lnTo>
                  <a:lnTo>
                    <a:pt x="206" y="568"/>
                  </a:lnTo>
                  <a:lnTo>
                    <a:pt x="202" y="573"/>
                  </a:lnTo>
                  <a:lnTo>
                    <a:pt x="202" y="575"/>
                  </a:lnTo>
                  <a:lnTo>
                    <a:pt x="202" y="585"/>
                  </a:lnTo>
                  <a:lnTo>
                    <a:pt x="204" y="589"/>
                  </a:lnTo>
                  <a:lnTo>
                    <a:pt x="204" y="592"/>
                  </a:lnTo>
                  <a:lnTo>
                    <a:pt x="209" y="592"/>
                  </a:lnTo>
                  <a:lnTo>
                    <a:pt x="213" y="599"/>
                  </a:lnTo>
                  <a:lnTo>
                    <a:pt x="220" y="611"/>
                  </a:lnTo>
                  <a:lnTo>
                    <a:pt x="223" y="613"/>
                  </a:lnTo>
                  <a:lnTo>
                    <a:pt x="225" y="613"/>
                  </a:lnTo>
                  <a:lnTo>
                    <a:pt x="228" y="615"/>
                  </a:lnTo>
                  <a:lnTo>
                    <a:pt x="228" y="620"/>
                  </a:lnTo>
                  <a:lnTo>
                    <a:pt x="228" y="620"/>
                  </a:lnTo>
                  <a:lnTo>
                    <a:pt x="228" y="625"/>
                  </a:lnTo>
                  <a:lnTo>
                    <a:pt x="225" y="625"/>
                  </a:lnTo>
                  <a:lnTo>
                    <a:pt x="228" y="625"/>
                  </a:lnTo>
                  <a:lnTo>
                    <a:pt x="216" y="630"/>
                  </a:lnTo>
                  <a:lnTo>
                    <a:pt x="211" y="634"/>
                  </a:lnTo>
                  <a:lnTo>
                    <a:pt x="199" y="646"/>
                  </a:lnTo>
                  <a:lnTo>
                    <a:pt x="199" y="646"/>
                  </a:lnTo>
                  <a:lnTo>
                    <a:pt x="204" y="651"/>
                  </a:lnTo>
                  <a:lnTo>
                    <a:pt x="206" y="649"/>
                  </a:lnTo>
                  <a:lnTo>
                    <a:pt x="206" y="653"/>
                  </a:lnTo>
                  <a:lnTo>
                    <a:pt x="206" y="656"/>
                  </a:lnTo>
                  <a:lnTo>
                    <a:pt x="204" y="658"/>
                  </a:lnTo>
                  <a:lnTo>
                    <a:pt x="199" y="658"/>
                  </a:lnTo>
                  <a:lnTo>
                    <a:pt x="199" y="658"/>
                  </a:lnTo>
                  <a:lnTo>
                    <a:pt x="199" y="660"/>
                  </a:lnTo>
                  <a:lnTo>
                    <a:pt x="199" y="660"/>
                  </a:lnTo>
                  <a:lnTo>
                    <a:pt x="202" y="663"/>
                  </a:lnTo>
                  <a:lnTo>
                    <a:pt x="202" y="665"/>
                  </a:lnTo>
                  <a:lnTo>
                    <a:pt x="202" y="665"/>
                  </a:lnTo>
                  <a:lnTo>
                    <a:pt x="202" y="667"/>
                  </a:lnTo>
                  <a:lnTo>
                    <a:pt x="202" y="667"/>
                  </a:lnTo>
                  <a:lnTo>
                    <a:pt x="197" y="672"/>
                  </a:lnTo>
                  <a:lnTo>
                    <a:pt x="192" y="672"/>
                  </a:lnTo>
                  <a:lnTo>
                    <a:pt x="190" y="670"/>
                  </a:lnTo>
                  <a:lnTo>
                    <a:pt x="185" y="670"/>
                  </a:lnTo>
                  <a:lnTo>
                    <a:pt x="183" y="670"/>
                  </a:lnTo>
                  <a:lnTo>
                    <a:pt x="183" y="672"/>
                  </a:lnTo>
                  <a:lnTo>
                    <a:pt x="183" y="675"/>
                  </a:lnTo>
                  <a:lnTo>
                    <a:pt x="185" y="677"/>
                  </a:lnTo>
                  <a:lnTo>
                    <a:pt x="185" y="679"/>
                  </a:lnTo>
                  <a:lnTo>
                    <a:pt x="187" y="682"/>
                  </a:lnTo>
                  <a:lnTo>
                    <a:pt x="187" y="684"/>
                  </a:lnTo>
                  <a:lnTo>
                    <a:pt x="180" y="693"/>
                  </a:lnTo>
                  <a:lnTo>
                    <a:pt x="173" y="696"/>
                  </a:lnTo>
                  <a:lnTo>
                    <a:pt x="154" y="698"/>
                  </a:lnTo>
                  <a:lnTo>
                    <a:pt x="147" y="701"/>
                  </a:lnTo>
                  <a:lnTo>
                    <a:pt x="135" y="705"/>
                  </a:lnTo>
                  <a:lnTo>
                    <a:pt x="133" y="705"/>
                  </a:lnTo>
                  <a:lnTo>
                    <a:pt x="131" y="705"/>
                  </a:lnTo>
                  <a:lnTo>
                    <a:pt x="131" y="703"/>
                  </a:lnTo>
                  <a:lnTo>
                    <a:pt x="128" y="703"/>
                  </a:lnTo>
                  <a:lnTo>
                    <a:pt x="128" y="701"/>
                  </a:lnTo>
                  <a:lnTo>
                    <a:pt x="119" y="701"/>
                  </a:lnTo>
                  <a:lnTo>
                    <a:pt x="114" y="696"/>
                  </a:lnTo>
                  <a:lnTo>
                    <a:pt x="112" y="689"/>
                  </a:lnTo>
                  <a:lnTo>
                    <a:pt x="114" y="677"/>
                  </a:lnTo>
                  <a:lnTo>
                    <a:pt x="107" y="679"/>
                  </a:lnTo>
                  <a:lnTo>
                    <a:pt x="105" y="679"/>
                  </a:lnTo>
                  <a:lnTo>
                    <a:pt x="105" y="675"/>
                  </a:lnTo>
                  <a:lnTo>
                    <a:pt x="105" y="670"/>
                  </a:lnTo>
                  <a:lnTo>
                    <a:pt x="105" y="667"/>
                  </a:lnTo>
                  <a:lnTo>
                    <a:pt x="105" y="665"/>
                  </a:lnTo>
                  <a:lnTo>
                    <a:pt x="105" y="663"/>
                  </a:lnTo>
                  <a:lnTo>
                    <a:pt x="105" y="660"/>
                  </a:lnTo>
                  <a:lnTo>
                    <a:pt x="102" y="656"/>
                  </a:lnTo>
                  <a:lnTo>
                    <a:pt x="100" y="653"/>
                  </a:lnTo>
                  <a:lnTo>
                    <a:pt x="81" y="637"/>
                  </a:lnTo>
                  <a:lnTo>
                    <a:pt x="79" y="634"/>
                  </a:lnTo>
                  <a:lnTo>
                    <a:pt x="74" y="634"/>
                  </a:lnTo>
                  <a:lnTo>
                    <a:pt x="71" y="634"/>
                  </a:lnTo>
                  <a:lnTo>
                    <a:pt x="69" y="634"/>
                  </a:lnTo>
                  <a:lnTo>
                    <a:pt x="67" y="634"/>
                  </a:lnTo>
                  <a:lnTo>
                    <a:pt x="64" y="632"/>
                  </a:lnTo>
                  <a:lnTo>
                    <a:pt x="64" y="627"/>
                  </a:lnTo>
                  <a:lnTo>
                    <a:pt x="64" y="625"/>
                  </a:lnTo>
                  <a:lnTo>
                    <a:pt x="64" y="622"/>
                  </a:lnTo>
                  <a:lnTo>
                    <a:pt x="69" y="615"/>
                  </a:lnTo>
                  <a:lnTo>
                    <a:pt x="71" y="613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4" y="604"/>
                  </a:lnTo>
                  <a:lnTo>
                    <a:pt x="71" y="601"/>
                  </a:lnTo>
                  <a:lnTo>
                    <a:pt x="71" y="599"/>
                  </a:lnTo>
                  <a:lnTo>
                    <a:pt x="71" y="589"/>
                  </a:lnTo>
                  <a:lnTo>
                    <a:pt x="69" y="585"/>
                  </a:lnTo>
                  <a:lnTo>
                    <a:pt x="64" y="580"/>
                  </a:lnTo>
                  <a:lnTo>
                    <a:pt x="60" y="575"/>
                  </a:lnTo>
                  <a:lnTo>
                    <a:pt x="17" y="556"/>
                  </a:lnTo>
                  <a:lnTo>
                    <a:pt x="15" y="554"/>
                  </a:lnTo>
                  <a:lnTo>
                    <a:pt x="15" y="551"/>
                  </a:lnTo>
                  <a:lnTo>
                    <a:pt x="12" y="544"/>
                  </a:lnTo>
                  <a:lnTo>
                    <a:pt x="17" y="544"/>
                  </a:lnTo>
                  <a:lnTo>
                    <a:pt x="24" y="540"/>
                  </a:lnTo>
                  <a:lnTo>
                    <a:pt x="26" y="535"/>
                  </a:lnTo>
                  <a:lnTo>
                    <a:pt x="26" y="533"/>
                  </a:lnTo>
                  <a:lnTo>
                    <a:pt x="29" y="528"/>
                  </a:lnTo>
                  <a:lnTo>
                    <a:pt x="26" y="525"/>
                  </a:lnTo>
                  <a:lnTo>
                    <a:pt x="24" y="523"/>
                  </a:lnTo>
                  <a:lnTo>
                    <a:pt x="24" y="518"/>
                  </a:lnTo>
                  <a:lnTo>
                    <a:pt x="24" y="516"/>
                  </a:lnTo>
                  <a:lnTo>
                    <a:pt x="29" y="507"/>
                  </a:lnTo>
                  <a:lnTo>
                    <a:pt x="29" y="502"/>
                  </a:lnTo>
                  <a:lnTo>
                    <a:pt x="31" y="497"/>
                  </a:lnTo>
                  <a:lnTo>
                    <a:pt x="31" y="492"/>
                  </a:lnTo>
                  <a:lnTo>
                    <a:pt x="31" y="488"/>
                  </a:lnTo>
                  <a:lnTo>
                    <a:pt x="31" y="483"/>
                  </a:lnTo>
                  <a:lnTo>
                    <a:pt x="34" y="478"/>
                  </a:lnTo>
                  <a:lnTo>
                    <a:pt x="43" y="464"/>
                  </a:lnTo>
                  <a:lnTo>
                    <a:pt x="45" y="459"/>
                  </a:lnTo>
                  <a:lnTo>
                    <a:pt x="50" y="450"/>
                  </a:lnTo>
                  <a:lnTo>
                    <a:pt x="57" y="426"/>
                  </a:lnTo>
                  <a:lnTo>
                    <a:pt x="62" y="419"/>
                  </a:lnTo>
                  <a:lnTo>
                    <a:pt x="64" y="414"/>
                  </a:lnTo>
                  <a:lnTo>
                    <a:pt x="62" y="409"/>
                  </a:lnTo>
                  <a:lnTo>
                    <a:pt x="62" y="405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3"/>
                  </a:lnTo>
                  <a:lnTo>
                    <a:pt x="90" y="329"/>
                  </a:lnTo>
                  <a:lnTo>
                    <a:pt x="90" y="324"/>
                  </a:lnTo>
                  <a:lnTo>
                    <a:pt x="88" y="322"/>
                  </a:lnTo>
                  <a:lnTo>
                    <a:pt x="83" y="320"/>
                  </a:lnTo>
                  <a:lnTo>
                    <a:pt x="81" y="317"/>
                  </a:lnTo>
                  <a:lnTo>
                    <a:pt x="71" y="320"/>
                  </a:lnTo>
                  <a:lnTo>
                    <a:pt x="69" y="320"/>
                  </a:lnTo>
                  <a:lnTo>
                    <a:pt x="67" y="320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0" y="315"/>
                  </a:lnTo>
                  <a:lnTo>
                    <a:pt x="60" y="312"/>
                  </a:lnTo>
                  <a:lnTo>
                    <a:pt x="60" y="308"/>
                  </a:lnTo>
                  <a:lnTo>
                    <a:pt x="62" y="301"/>
                  </a:lnTo>
                  <a:lnTo>
                    <a:pt x="62" y="296"/>
                  </a:lnTo>
                  <a:lnTo>
                    <a:pt x="62" y="291"/>
                  </a:lnTo>
                  <a:lnTo>
                    <a:pt x="62" y="270"/>
                  </a:lnTo>
                  <a:lnTo>
                    <a:pt x="60" y="256"/>
                  </a:lnTo>
                  <a:lnTo>
                    <a:pt x="62" y="251"/>
                  </a:lnTo>
                  <a:lnTo>
                    <a:pt x="64" y="251"/>
                  </a:lnTo>
                  <a:lnTo>
                    <a:pt x="67" y="249"/>
                  </a:lnTo>
                  <a:lnTo>
                    <a:pt x="62" y="246"/>
                  </a:lnTo>
                  <a:lnTo>
                    <a:pt x="48" y="239"/>
                  </a:lnTo>
                  <a:lnTo>
                    <a:pt x="50" y="237"/>
                  </a:lnTo>
                  <a:lnTo>
                    <a:pt x="76" y="232"/>
                  </a:lnTo>
                  <a:lnTo>
                    <a:pt x="79" y="232"/>
                  </a:lnTo>
                  <a:lnTo>
                    <a:pt x="81" y="227"/>
                  </a:lnTo>
                  <a:lnTo>
                    <a:pt x="81" y="225"/>
                  </a:lnTo>
                  <a:lnTo>
                    <a:pt x="93" y="215"/>
                  </a:lnTo>
                  <a:lnTo>
                    <a:pt x="95" y="213"/>
                  </a:lnTo>
                  <a:lnTo>
                    <a:pt x="97" y="208"/>
                  </a:lnTo>
                  <a:lnTo>
                    <a:pt x="97" y="204"/>
                  </a:lnTo>
                  <a:lnTo>
                    <a:pt x="100" y="194"/>
                  </a:lnTo>
                  <a:lnTo>
                    <a:pt x="102" y="182"/>
                  </a:lnTo>
                  <a:lnTo>
                    <a:pt x="102" y="178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5" y="173"/>
                  </a:lnTo>
                  <a:lnTo>
                    <a:pt x="93" y="173"/>
                  </a:lnTo>
                  <a:lnTo>
                    <a:pt x="90" y="170"/>
                  </a:lnTo>
                  <a:lnTo>
                    <a:pt x="90" y="166"/>
                  </a:lnTo>
                  <a:lnTo>
                    <a:pt x="93" y="161"/>
                  </a:lnTo>
                  <a:lnTo>
                    <a:pt x="97" y="156"/>
                  </a:lnTo>
                  <a:lnTo>
                    <a:pt x="102" y="142"/>
                  </a:lnTo>
                  <a:lnTo>
                    <a:pt x="102" y="140"/>
                  </a:lnTo>
                  <a:lnTo>
                    <a:pt x="102" y="137"/>
                  </a:lnTo>
                  <a:lnTo>
                    <a:pt x="102" y="135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0" y="130"/>
                  </a:lnTo>
                  <a:lnTo>
                    <a:pt x="97" y="128"/>
                  </a:lnTo>
                  <a:lnTo>
                    <a:pt x="81" y="111"/>
                  </a:lnTo>
                  <a:lnTo>
                    <a:pt x="79" y="109"/>
                  </a:lnTo>
                  <a:lnTo>
                    <a:pt x="74" y="109"/>
                  </a:lnTo>
                  <a:lnTo>
                    <a:pt x="71" y="107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4"/>
                  </a:lnTo>
                  <a:lnTo>
                    <a:pt x="64" y="107"/>
                  </a:lnTo>
                  <a:lnTo>
                    <a:pt x="62" y="109"/>
                  </a:lnTo>
                  <a:lnTo>
                    <a:pt x="60" y="111"/>
                  </a:lnTo>
                  <a:lnTo>
                    <a:pt x="57" y="114"/>
                  </a:lnTo>
                  <a:lnTo>
                    <a:pt x="55" y="114"/>
                  </a:lnTo>
                  <a:lnTo>
                    <a:pt x="53" y="116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5" y="125"/>
                  </a:lnTo>
                  <a:lnTo>
                    <a:pt x="43" y="125"/>
                  </a:lnTo>
                  <a:lnTo>
                    <a:pt x="41" y="125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34" y="107"/>
                  </a:lnTo>
                  <a:lnTo>
                    <a:pt x="36" y="99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29" y="95"/>
                  </a:lnTo>
                  <a:lnTo>
                    <a:pt x="12" y="90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3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8" y="59"/>
                  </a:lnTo>
                  <a:lnTo>
                    <a:pt x="15" y="5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81" y="40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90" y="52"/>
                  </a:lnTo>
                  <a:lnTo>
                    <a:pt x="93" y="52"/>
                  </a:lnTo>
                  <a:lnTo>
                    <a:pt x="95" y="54"/>
                  </a:lnTo>
                  <a:lnTo>
                    <a:pt x="102" y="54"/>
                  </a:lnTo>
                  <a:lnTo>
                    <a:pt x="112" y="54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7" y="47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61" y="52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8" y="45"/>
                  </a:lnTo>
                  <a:lnTo>
                    <a:pt x="171" y="40"/>
                  </a:lnTo>
                  <a:lnTo>
                    <a:pt x="176" y="26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42" y="5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308" y="1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8" name="Freeform 55">
              <a:extLst>
                <a:ext uri="{FF2B5EF4-FFF2-40B4-BE49-F238E27FC236}">
                  <a16:creationId xmlns:a16="http://schemas.microsoft.com/office/drawing/2014/main" id="{1E251232-1134-DED7-A48A-9F4617541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9" name="Freeform 56">
              <a:extLst>
                <a:ext uri="{FF2B5EF4-FFF2-40B4-BE49-F238E27FC236}">
                  <a16:creationId xmlns:a16="http://schemas.microsoft.com/office/drawing/2014/main" id="{430DB8DF-6ADE-7478-B148-8D4400551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9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</p:spTree>
    <p:extLst>
      <p:ext uri="{BB962C8B-B14F-4D97-AF65-F5344CB8AC3E}">
        <p14:creationId xmlns:p14="http://schemas.microsoft.com/office/powerpoint/2010/main" val="234175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A8C60A2-511E-1527-82B3-DAF5127800D4}"/>
              </a:ext>
            </a:extLst>
          </p:cNvPr>
          <p:cNvGrpSpPr/>
          <p:nvPr/>
        </p:nvGrpSpPr>
        <p:grpSpPr>
          <a:xfrm>
            <a:off x="0" y="-12095"/>
            <a:ext cx="6876635" cy="10154333"/>
            <a:chOff x="-341709" y="-621042"/>
            <a:chExt cx="9985772" cy="6380228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6" name="Freeform 247">
              <a:extLst>
                <a:ext uri="{FF2B5EF4-FFF2-40B4-BE49-F238E27FC236}">
                  <a16:creationId xmlns:a16="http://schemas.microsoft.com/office/drawing/2014/main" id="{212E8907-E848-2E4A-6C18-78AD386B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" name="Freeform 246">
              <a:extLst>
                <a:ext uri="{FF2B5EF4-FFF2-40B4-BE49-F238E27FC236}">
                  <a16:creationId xmlns:a16="http://schemas.microsoft.com/office/drawing/2014/main" id="{2168477B-A065-52B0-6534-4EFFABBD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" name="Freeform 244">
              <a:extLst>
                <a:ext uri="{FF2B5EF4-FFF2-40B4-BE49-F238E27FC236}">
                  <a16:creationId xmlns:a16="http://schemas.microsoft.com/office/drawing/2014/main" id="{C7A88B23-95AA-A3AC-2EA1-B7602FDB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" name="Freeform 242">
              <a:extLst>
                <a:ext uri="{FF2B5EF4-FFF2-40B4-BE49-F238E27FC236}">
                  <a16:creationId xmlns:a16="http://schemas.microsoft.com/office/drawing/2014/main" id="{A7BD24A3-DBCF-B8DB-17C2-63C20578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3972B965-8A25-70E6-4AA8-C7CA1135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1368" y="2179202"/>
              <a:ext cx="1692418" cy="123394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" name="Freeform 241">
              <a:extLst>
                <a:ext uri="{FF2B5EF4-FFF2-40B4-BE49-F238E27FC236}">
                  <a16:creationId xmlns:a16="http://schemas.microsoft.com/office/drawing/2014/main" id="{CEA36B29-BCA6-D652-5855-3CDB9D25A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" name="Freeform 240">
              <a:extLst>
                <a:ext uri="{FF2B5EF4-FFF2-40B4-BE49-F238E27FC236}">
                  <a16:creationId xmlns:a16="http://schemas.microsoft.com/office/drawing/2014/main" id="{2BC8856C-059C-E554-6490-F13F6247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" name="Freeform 238">
              <a:extLst>
                <a:ext uri="{FF2B5EF4-FFF2-40B4-BE49-F238E27FC236}">
                  <a16:creationId xmlns:a16="http://schemas.microsoft.com/office/drawing/2014/main" id="{8AD70F86-3D87-CDFB-E58D-122B6FD76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" name="Freeform 232">
              <a:extLst>
                <a:ext uri="{FF2B5EF4-FFF2-40B4-BE49-F238E27FC236}">
                  <a16:creationId xmlns:a16="http://schemas.microsoft.com/office/drawing/2014/main" id="{EA0C984F-F0DE-6437-FF66-39FAEA9E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" name="Freeform 230">
              <a:extLst>
                <a:ext uri="{FF2B5EF4-FFF2-40B4-BE49-F238E27FC236}">
                  <a16:creationId xmlns:a16="http://schemas.microsoft.com/office/drawing/2014/main" id="{A0CD203F-886B-CB8C-0E2F-DBD0A218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8" name="Freeform 228">
              <a:extLst>
                <a:ext uri="{FF2B5EF4-FFF2-40B4-BE49-F238E27FC236}">
                  <a16:creationId xmlns:a16="http://schemas.microsoft.com/office/drawing/2014/main" id="{DA579322-6E73-355C-D7F1-F12D6657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9" name="Freeform 226">
              <a:extLst>
                <a:ext uri="{FF2B5EF4-FFF2-40B4-BE49-F238E27FC236}">
                  <a16:creationId xmlns:a16="http://schemas.microsoft.com/office/drawing/2014/main" id="{B73E4E94-698D-CBBA-15F9-46B24220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13BBE54-1010-E5DB-7B12-8BAD23823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3" name="Freeform 225">
              <a:extLst>
                <a:ext uri="{FF2B5EF4-FFF2-40B4-BE49-F238E27FC236}">
                  <a16:creationId xmlns:a16="http://schemas.microsoft.com/office/drawing/2014/main" id="{EA41786D-26A9-F3FE-B8C8-6A7A70EC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1BE33241-DA5B-6CF9-C532-50DF63FB1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5" name="Freeform 472">
              <a:extLst>
                <a:ext uri="{FF2B5EF4-FFF2-40B4-BE49-F238E27FC236}">
                  <a16:creationId xmlns:a16="http://schemas.microsoft.com/office/drawing/2014/main" id="{3379D041-78B1-93D9-BDEF-724A08BD1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6" name="Freeform 471">
              <a:extLst>
                <a:ext uri="{FF2B5EF4-FFF2-40B4-BE49-F238E27FC236}">
                  <a16:creationId xmlns:a16="http://schemas.microsoft.com/office/drawing/2014/main" id="{7B792C37-489F-D4D0-B7E8-E3ECC206F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7" name="Freeform 470">
              <a:extLst>
                <a:ext uri="{FF2B5EF4-FFF2-40B4-BE49-F238E27FC236}">
                  <a16:creationId xmlns:a16="http://schemas.microsoft.com/office/drawing/2014/main" id="{CDA4CECD-FF1C-9421-40AC-2CE0D4260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8" name="Freeform 469">
              <a:extLst>
                <a:ext uri="{FF2B5EF4-FFF2-40B4-BE49-F238E27FC236}">
                  <a16:creationId xmlns:a16="http://schemas.microsoft.com/office/drawing/2014/main" id="{316C1211-7EB2-422C-FBA0-5F6AF41B2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9" name="Freeform 468">
              <a:extLst>
                <a:ext uri="{FF2B5EF4-FFF2-40B4-BE49-F238E27FC236}">
                  <a16:creationId xmlns:a16="http://schemas.microsoft.com/office/drawing/2014/main" id="{7213C990-2D8F-F553-F0DC-1F187622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0" name="Freeform 467">
              <a:extLst>
                <a:ext uri="{FF2B5EF4-FFF2-40B4-BE49-F238E27FC236}">
                  <a16:creationId xmlns:a16="http://schemas.microsoft.com/office/drawing/2014/main" id="{FF266E20-300A-7D84-41D2-8F7D4199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1" name="Freeform 466">
              <a:extLst>
                <a:ext uri="{FF2B5EF4-FFF2-40B4-BE49-F238E27FC236}">
                  <a16:creationId xmlns:a16="http://schemas.microsoft.com/office/drawing/2014/main" id="{6CD9D94A-1822-F801-2E34-591B451A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2" name="Freeform 461">
              <a:extLst>
                <a:ext uri="{FF2B5EF4-FFF2-40B4-BE49-F238E27FC236}">
                  <a16:creationId xmlns:a16="http://schemas.microsoft.com/office/drawing/2014/main" id="{FD094340-6356-F9F1-059D-E2AFB266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3" name="Freeform 460">
              <a:extLst>
                <a:ext uri="{FF2B5EF4-FFF2-40B4-BE49-F238E27FC236}">
                  <a16:creationId xmlns:a16="http://schemas.microsoft.com/office/drawing/2014/main" id="{9E9223A1-D9A6-165C-FFBF-3E56B28A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4" name="Freeform 459">
              <a:extLst>
                <a:ext uri="{FF2B5EF4-FFF2-40B4-BE49-F238E27FC236}">
                  <a16:creationId xmlns:a16="http://schemas.microsoft.com/office/drawing/2014/main" id="{7257CA24-C3EB-F6BA-042F-A5DC9395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5" name="Freeform 241">
              <a:extLst>
                <a:ext uri="{FF2B5EF4-FFF2-40B4-BE49-F238E27FC236}">
                  <a16:creationId xmlns:a16="http://schemas.microsoft.com/office/drawing/2014/main" id="{E7B62D1A-F48B-8328-8A00-71AC40575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6" name="Freeform 458">
              <a:extLst>
                <a:ext uri="{FF2B5EF4-FFF2-40B4-BE49-F238E27FC236}">
                  <a16:creationId xmlns:a16="http://schemas.microsoft.com/office/drawing/2014/main" id="{0D3FD1D9-C575-C28E-BFC2-BDEFDB8B4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7" name="Freeform 457">
              <a:extLst>
                <a:ext uri="{FF2B5EF4-FFF2-40B4-BE49-F238E27FC236}">
                  <a16:creationId xmlns:a16="http://schemas.microsoft.com/office/drawing/2014/main" id="{DA09CFD5-D3F1-4413-A4B6-88C0FB26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8" name="Freeform 456">
              <a:extLst>
                <a:ext uri="{FF2B5EF4-FFF2-40B4-BE49-F238E27FC236}">
                  <a16:creationId xmlns:a16="http://schemas.microsoft.com/office/drawing/2014/main" id="{17424316-17E5-F453-1B7B-286F4DD3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A2AC1DDC-691E-0519-2E31-B13FF976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0" name="Freeform 454">
              <a:extLst>
                <a:ext uri="{FF2B5EF4-FFF2-40B4-BE49-F238E27FC236}">
                  <a16:creationId xmlns:a16="http://schemas.microsoft.com/office/drawing/2014/main" id="{A498130A-2394-28CA-DF28-524434D5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1" name="Freeform 453">
              <a:extLst>
                <a:ext uri="{FF2B5EF4-FFF2-40B4-BE49-F238E27FC236}">
                  <a16:creationId xmlns:a16="http://schemas.microsoft.com/office/drawing/2014/main" id="{3FB07857-04A0-88AB-B074-7D4A575FC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2" name="Freeform 452">
              <a:extLst>
                <a:ext uri="{FF2B5EF4-FFF2-40B4-BE49-F238E27FC236}">
                  <a16:creationId xmlns:a16="http://schemas.microsoft.com/office/drawing/2014/main" id="{3A65FA4D-BD42-6F3C-7539-F1E872A6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3" name="Freeform 448">
              <a:extLst>
                <a:ext uri="{FF2B5EF4-FFF2-40B4-BE49-F238E27FC236}">
                  <a16:creationId xmlns:a16="http://schemas.microsoft.com/office/drawing/2014/main" id="{8C6E6990-7CD3-BEC8-367C-31B58889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4" name="Freeform 447">
              <a:extLst>
                <a:ext uri="{FF2B5EF4-FFF2-40B4-BE49-F238E27FC236}">
                  <a16:creationId xmlns:a16="http://schemas.microsoft.com/office/drawing/2014/main" id="{36FC6084-768E-62FC-6F55-DA92CA284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5" name="Freeform 446">
              <a:extLst>
                <a:ext uri="{FF2B5EF4-FFF2-40B4-BE49-F238E27FC236}">
                  <a16:creationId xmlns:a16="http://schemas.microsoft.com/office/drawing/2014/main" id="{59749406-5360-7D91-756D-ECEF025B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id="{C216D401-550B-05D3-596C-80EAA0E8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id="{1F9528C6-58C6-775A-9C10-B6E93921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8" name="Freeform 443">
              <a:extLst>
                <a:ext uri="{FF2B5EF4-FFF2-40B4-BE49-F238E27FC236}">
                  <a16:creationId xmlns:a16="http://schemas.microsoft.com/office/drawing/2014/main" id="{3462EC77-87E5-1C08-46C9-231DD126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9" name="Freeform 439">
              <a:extLst>
                <a:ext uri="{FF2B5EF4-FFF2-40B4-BE49-F238E27FC236}">
                  <a16:creationId xmlns:a16="http://schemas.microsoft.com/office/drawing/2014/main" id="{C9819A45-07DD-4EB3-7C81-39546C55F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0" name="Freeform 438">
              <a:extLst>
                <a:ext uri="{FF2B5EF4-FFF2-40B4-BE49-F238E27FC236}">
                  <a16:creationId xmlns:a16="http://schemas.microsoft.com/office/drawing/2014/main" id="{2BE63512-AC18-BC9D-D92C-FD2E4A87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1" name="Freeform 437">
              <a:extLst>
                <a:ext uri="{FF2B5EF4-FFF2-40B4-BE49-F238E27FC236}">
                  <a16:creationId xmlns:a16="http://schemas.microsoft.com/office/drawing/2014/main" id="{829F74B7-903B-D5DE-AE18-BCE24B7A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2" name="Freeform 435">
              <a:extLst>
                <a:ext uri="{FF2B5EF4-FFF2-40B4-BE49-F238E27FC236}">
                  <a16:creationId xmlns:a16="http://schemas.microsoft.com/office/drawing/2014/main" id="{24DAD5AC-62E2-2014-2EAB-5DB680E0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3" name="Freeform 351">
              <a:extLst>
                <a:ext uri="{FF2B5EF4-FFF2-40B4-BE49-F238E27FC236}">
                  <a16:creationId xmlns:a16="http://schemas.microsoft.com/office/drawing/2014/main" id="{EC06ECE6-CAEE-BE39-2136-6BEDECE9D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4" name="Freeform 429">
              <a:extLst>
                <a:ext uri="{FF2B5EF4-FFF2-40B4-BE49-F238E27FC236}">
                  <a16:creationId xmlns:a16="http://schemas.microsoft.com/office/drawing/2014/main" id="{C7845719-5027-3342-4882-B5FF6A02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5" name="Freeform 427">
              <a:extLst>
                <a:ext uri="{FF2B5EF4-FFF2-40B4-BE49-F238E27FC236}">
                  <a16:creationId xmlns:a16="http://schemas.microsoft.com/office/drawing/2014/main" id="{615C11F4-696E-535C-0A8E-57A0A886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998B7FF8-CF11-E2CC-116B-AE1C57F34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7" name="Freeform 425">
              <a:extLst>
                <a:ext uri="{FF2B5EF4-FFF2-40B4-BE49-F238E27FC236}">
                  <a16:creationId xmlns:a16="http://schemas.microsoft.com/office/drawing/2014/main" id="{36BAF7ED-02C7-B054-738E-FBCD3D6C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8" name="Freeform 424">
              <a:extLst>
                <a:ext uri="{FF2B5EF4-FFF2-40B4-BE49-F238E27FC236}">
                  <a16:creationId xmlns:a16="http://schemas.microsoft.com/office/drawing/2014/main" id="{8E59F2E0-2E3B-3A13-1CAF-F7278641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9" name="Freeform 423">
              <a:extLst>
                <a:ext uri="{FF2B5EF4-FFF2-40B4-BE49-F238E27FC236}">
                  <a16:creationId xmlns:a16="http://schemas.microsoft.com/office/drawing/2014/main" id="{2D169011-B32A-F423-E742-9438F4116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0" name="Freeform 422">
              <a:extLst>
                <a:ext uri="{FF2B5EF4-FFF2-40B4-BE49-F238E27FC236}">
                  <a16:creationId xmlns:a16="http://schemas.microsoft.com/office/drawing/2014/main" id="{325E372E-8E9B-FFE4-A1E9-5CCC41F06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1" name="Freeform 421">
              <a:extLst>
                <a:ext uri="{FF2B5EF4-FFF2-40B4-BE49-F238E27FC236}">
                  <a16:creationId xmlns:a16="http://schemas.microsoft.com/office/drawing/2014/main" id="{0CA47B92-D936-8425-A2B3-EF9E619A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2" name="Freeform 420">
              <a:extLst>
                <a:ext uri="{FF2B5EF4-FFF2-40B4-BE49-F238E27FC236}">
                  <a16:creationId xmlns:a16="http://schemas.microsoft.com/office/drawing/2014/main" id="{CB152CC6-2B69-9499-9EDE-2EBC141F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3" name="Freeform 419">
              <a:extLst>
                <a:ext uri="{FF2B5EF4-FFF2-40B4-BE49-F238E27FC236}">
                  <a16:creationId xmlns:a16="http://schemas.microsoft.com/office/drawing/2014/main" id="{340CC4AD-B681-D969-C74F-22634E066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4" name="Freeform 418">
              <a:extLst>
                <a:ext uri="{FF2B5EF4-FFF2-40B4-BE49-F238E27FC236}">
                  <a16:creationId xmlns:a16="http://schemas.microsoft.com/office/drawing/2014/main" id="{BEB586A0-4EFC-51CA-C0A2-533D9ABB1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5" name="Freeform 417">
              <a:extLst>
                <a:ext uri="{FF2B5EF4-FFF2-40B4-BE49-F238E27FC236}">
                  <a16:creationId xmlns:a16="http://schemas.microsoft.com/office/drawing/2014/main" id="{0029C3A9-63FA-E275-DDBF-04AC91A08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6" name="Freeform 416">
              <a:extLst>
                <a:ext uri="{FF2B5EF4-FFF2-40B4-BE49-F238E27FC236}">
                  <a16:creationId xmlns:a16="http://schemas.microsoft.com/office/drawing/2014/main" id="{410BE361-1654-DAC8-1D2A-818CB05F1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7" name="Freeform 415">
              <a:extLst>
                <a:ext uri="{FF2B5EF4-FFF2-40B4-BE49-F238E27FC236}">
                  <a16:creationId xmlns:a16="http://schemas.microsoft.com/office/drawing/2014/main" id="{274424FE-A443-B034-3E12-93CDCE32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4B1E17C6-3FDB-C140-496D-92DABF3A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9" name="Freeform 411">
              <a:extLst>
                <a:ext uri="{FF2B5EF4-FFF2-40B4-BE49-F238E27FC236}">
                  <a16:creationId xmlns:a16="http://schemas.microsoft.com/office/drawing/2014/main" id="{13FF07DB-6EA8-4574-1FD6-CA6FBA995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0" name="Freeform 408">
              <a:extLst>
                <a:ext uri="{FF2B5EF4-FFF2-40B4-BE49-F238E27FC236}">
                  <a16:creationId xmlns:a16="http://schemas.microsoft.com/office/drawing/2014/main" id="{947CADAD-2807-3546-D73A-63C88AD8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1" name="Freeform 406">
              <a:extLst>
                <a:ext uri="{FF2B5EF4-FFF2-40B4-BE49-F238E27FC236}">
                  <a16:creationId xmlns:a16="http://schemas.microsoft.com/office/drawing/2014/main" id="{DB1A8668-FAF9-162B-FC95-809678CB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2" name="Freeform 404">
              <a:extLst>
                <a:ext uri="{FF2B5EF4-FFF2-40B4-BE49-F238E27FC236}">
                  <a16:creationId xmlns:a16="http://schemas.microsoft.com/office/drawing/2014/main" id="{E516B78D-4312-28C9-4CE5-2394B1176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3" name="Freeform 402">
              <a:extLst>
                <a:ext uri="{FF2B5EF4-FFF2-40B4-BE49-F238E27FC236}">
                  <a16:creationId xmlns:a16="http://schemas.microsoft.com/office/drawing/2014/main" id="{CD4C62DE-D0D3-E02B-ACF4-72735275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4" name="Freeform 400">
              <a:extLst>
                <a:ext uri="{FF2B5EF4-FFF2-40B4-BE49-F238E27FC236}">
                  <a16:creationId xmlns:a16="http://schemas.microsoft.com/office/drawing/2014/main" id="{DCDC04F6-70D1-970D-D5EE-8D80B4E2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5" name="Freeform 398">
              <a:extLst>
                <a:ext uri="{FF2B5EF4-FFF2-40B4-BE49-F238E27FC236}">
                  <a16:creationId xmlns:a16="http://schemas.microsoft.com/office/drawing/2014/main" id="{9C6C9B6C-A4E3-411B-FAC2-6F5C642FB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6" name="Freeform 395">
              <a:extLst>
                <a:ext uri="{FF2B5EF4-FFF2-40B4-BE49-F238E27FC236}">
                  <a16:creationId xmlns:a16="http://schemas.microsoft.com/office/drawing/2014/main" id="{7E9918C0-A323-F9B2-8709-1915523D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7" name="Freeform 391">
              <a:extLst>
                <a:ext uri="{FF2B5EF4-FFF2-40B4-BE49-F238E27FC236}">
                  <a16:creationId xmlns:a16="http://schemas.microsoft.com/office/drawing/2014/main" id="{E3AB5C86-3448-FBEF-55B7-FA9B08A0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8" name="Freeform 389">
              <a:extLst>
                <a:ext uri="{FF2B5EF4-FFF2-40B4-BE49-F238E27FC236}">
                  <a16:creationId xmlns:a16="http://schemas.microsoft.com/office/drawing/2014/main" id="{B721FDA3-CD01-702F-EAF7-88C3517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9" name="Freeform 388">
              <a:extLst>
                <a:ext uri="{FF2B5EF4-FFF2-40B4-BE49-F238E27FC236}">
                  <a16:creationId xmlns:a16="http://schemas.microsoft.com/office/drawing/2014/main" id="{DB92B4AD-B330-F6E2-7AB1-A6DA3AAD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0" name="Freeform 385">
              <a:extLst>
                <a:ext uri="{FF2B5EF4-FFF2-40B4-BE49-F238E27FC236}">
                  <a16:creationId xmlns:a16="http://schemas.microsoft.com/office/drawing/2014/main" id="{9BC541D4-91C5-F135-7F88-A968AFE9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1" name="Freeform 383">
              <a:extLst>
                <a:ext uri="{FF2B5EF4-FFF2-40B4-BE49-F238E27FC236}">
                  <a16:creationId xmlns:a16="http://schemas.microsoft.com/office/drawing/2014/main" id="{53AB8BBB-B8BE-8311-B9AC-6A023BCB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2" name="Freeform 378">
              <a:extLst>
                <a:ext uri="{FF2B5EF4-FFF2-40B4-BE49-F238E27FC236}">
                  <a16:creationId xmlns:a16="http://schemas.microsoft.com/office/drawing/2014/main" id="{68501D97-EFC0-47A4-28C1-38FC47C8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3" name="Freeform 370">
              <a:extLst>
                <a:ext uri="{FF2B5EF4-FFF2-40B4-BE49-F238E27FC236}">
                  <a16:creationId xmlns:a16="http://schemas.microsoft.com/office/drawing/2014/main" id="{8F398EBE-0EA6-95EE-7246-7D9687EC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D6D4CC34-704A-6226-F28D-005605B6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206B8FEB-063F-0CE7-8379-4D29B64D9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1F65400B-B96E-2D81-D7FD-122E4C5BD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4D71113-1B7B-95AC-BAF4-C2EF785B5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A5B0D6AA-9F78-81B6-FD7F-4A051FA8C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B0653649-0A46-D28D-D25A-0DBD64CCE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C2197BFD-066A-D7AC-9FF9-3A48B8F0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7E4C67EF-C2CA-3F12-3C24-AFD36C04B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22F043D3-E2AC-F0F3-4FD7-4F654A085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899B7168-9EFB-2B6C-269D-041561AE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4" name="Freeform 372">
              <a:extLst>
                <a:ext uri="{FF2B5EF4-FFF2-40B4-BE49-F238E27FC236}">
                  <a16:creationId xmlns:a16="http://schemas.microsoft.com/office/drawing/2014/main" id="{8DD81BCF-C677-FE1E-DD00-F76324B4F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45F4C88E-4146-4FC9-4535-03D23B772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985F8D50-4B62-A42F-FA86-3592B16F3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352" y="-518781"/>
              <a:ext cx="2438922" cy="3182018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43B2E98B-D848-B9D0-ADFB-07AC6939D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855A9B28-7088-706E-C59E-9E6D3662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9" name="Freeform 68">
              <a:extLst>
                <a:ext uri="{FF2B5EF4-FFF2-40B4-BE49-F238E27FC236}">
                  <a16:creationId xmlns:a16="http://schemas.microsoft.com/office/drawing/2014/main" id="{93D06746-E100-7F2F-3CDD-75536796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B8B7A151-83D7-0F8A-B0DC-1D3325BF9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8F405A05-CA32-AA8B-45F5-448C62271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A0165B5C-30EB-25CC-70C6-82F6B16B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3" name="Freeform 77">
              <a:extLst>
                <a:ext uri="{FF2B5EF4-FFF2-40B4-BE49-F238E27FC236}">
                  <a16:creationId xmlns:a16="http://schemas.microsoft.com/office/drawing/2014/main" id="{08BC611C-7CF4-14A7-310A-33821D1A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64808C7B-72B4-E3BE-AAD5-BA64DBD1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8EE41DF4-C524-B2A5-44B0-011E6162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CD3D5C58-37ED-803B-28B1-41D34D9C1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44D2ABFC-EC55-540D-ED7F-006C393E8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E2105663-8BB3-7AB7-5994-7E45559A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A8487FB2-7D5B-C1AE-1075-2B6EB79A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C097C422-9ABE-4DCB-B92F-8E141F93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FA854286-BFC0-DC09-5DCF-A8C6A3D4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3E045B92-434D-6908-8906-CCA7581C9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AB567F1F-8252-2164-4CE6-0467D0F9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FF064B50-AB0A-4B71-D3A7-9DFBA3A85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4B9AC1CA-8445-E76D-5597-0AACD58B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6DD0552-37B7-9AAD-1075-736E070CF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7" name="Freeform 386">
              <a:extLst>
                <a:ext uri="{FF2B5EF4-FFF2-40B4-BE49-F238E27FC236}">
                  <a16:creationId xmlns:a16="http://schemas.microsoft.com/office/drawing/2014/main" id="{C5701487-D881-FA99-CCEC-7019A4E0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id="{8B5FD119-28D5-78B4-36AC-9196FBE7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9" name="Freeform 129">
              <a:extLst>
                <a:ext uri="{FF2B5EF4-FFF2-40B4-BE49-F238E27FC236}">
                  <a16:creationId xmlns:a16="http://schemas.microsoft.com/office/drawing/2014/main" id="{F55E721C-C0CE-BF94-D9B6-123B5AA9C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544BB001-68AA-8CEB-C90C-9DA327EAE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1" name="Freeform 132">
              <a:extLst>
                <a:ext uri="{FF2B5EF4-FFF2-40B4-BE49-F238E27FC236}">
                  <a16:creationId xmlns:a16="http://schemas.microsoft.com/office/drawing/2014/main" id="{CF7B384C-D87C-E9AF-8EF0-732F21C1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2D49006E-C767-489E-CBE5-0962B9C0D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3" name="Freeform 136">
              <a:extLst>
                <a:ext uri="{FF2B5EF4-FFF2-40B4-BE49-F238E27FC236}">
                  <a16:creationId xmlns:a16="http://schemas.microsoft.com/office/drawing/2014/main" id="{34D0512F-0D58-0968-69D6-42C6EA27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4" name="Freeform 138">
              <a:extLst>
                <a:ext uri="{FF2B5EF4-FFF2-40B4-BE49-F238E27FC236}">
                  <a16:creationId xmlns:a16="http://schemas.microsoft.com/office/drawing/2014/main" id="{47AEE608-20FA-EA6C-0B11-2B2F7536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5" name="Freeform 140">
              <a:extLst>
                <a:ext uri="{FF2B5EF4-FFF2-40B4-BE49-F238E27FC236}">
                  <a16:creationId xmlns:a16="http://schemas.microsoft.com/office/drawing/2014/main" id="{22BF9300-73B3-D3A3-48F1-AACC1724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D4374B42-D81A-B299-B42B-34B08F98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69AE17A6-F688-D7A3-AE6E-4CB89A4F7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id="{DF569D62-958B-CDAF-E003-B6F39B8E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9" name="Freeform 154">
              <a:extLst>
                <a:ext uri="{FF2B5EF4-FFF2-40B4-BE49-F238E27FC236}">
                  <a16:creationId xmlns:a16="http://schemas.microsoft.com/office/drawing/2014/main" id="{C1B0929E-168F-A325-BE31-0135D2D4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0" name="Freeform 156">
              <a:extLst>
                <a:ext uri="{FF2B5EF4-FFF2-40B4-BE49-F238E27FC236}">
                  <a16:creationId xmlns:a16="http://schemas.microsoft.com/office/drawing/2014/main" id="{93A2D344-1038-5B66-CDA0-8E51D50D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1" name="Freeform 158">
              <a:extLst>
                <a:ext uri="{FF2B5EF4-FFF2-40B4-BE49-F238E27FC236}">
                  <a16:creationId xmlns:a16="http://schemas.microsoft.com/office/drawing/2014/main" id="{982A968B-18DE-6002-ECC0-017F6F957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2" name="Freeform 160">
              <a:extLst>
                <a:ext uri="{FF2B5EF4-FFF2-40B4-BE49-F238E27FC236}">
                  <a16:creationId xmlns:a16="http://schemas.microsoft.com/office/drawing/2014/main" id="{01AADE96-A762-5FBA-298D-CDE30CF5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3" name="Freeform 164">
              <a:extLst>
                <a:ext uri="{FF2B5EF4-FFF2-40B4-BE49-F238E27FC236}">
                  <a16:creationId xmlns:a16="http://schemas.microsoft.com/office/drawing/2014/main" id="{57FA1DB0-634F-FF10-22C9-F0CBAD2C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4" name="Freeform 165">
              <a:extLst>
                <a:ext uri="{FF2B5EF4-FFF2-40B4-BE49-F238E27FC236}">
                  <a16:creationId xmlns:a16="http://schemas.microsoft.com/office/drawing/2014/main" id="{D1C92A0D-4D1F-5E87-1459-1082C05DD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5" name="Freeform 172">
              <a:extLst>
                <a:ext uri="{FF2B5EF4-FFF2-40B4-BE49-F238E27FC236}">
                  <a16:creationId xmlns:a16="http://schemas.microsoft.com/office/drawing/2014/main" id="{9CEBDC6C-42A6-3D03-E617-4EF703AF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6" name="Freeform 174">
              <a:extLst>
                <a:ext uri="{FF2B5EF4-FFF2-40B4-BE49-F238E27FC236}">
                  <a16:creationId xmlns:a16="http://schemas.microsoft.com/office/drawing/2014/main" id="{1384FEF8-D610-3CAB-61BD-93200038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7" name="Freeform 176">
              <a:extLst>
                <a:ext uri="{FF2B5EF4-FFF2-40B4-BE49-F238E27FC236}">
                  <a16:creationId xmlns:a16="http://schemas.microsoft.com/office/drawing/2014/main" id="{781AEE78-A094-BE2E-EB15-499AE4611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8" name="Freeform 178">
              <a:extLst>
                <a:ext uri="{FF2B5EF4-FFF2-40B4-BE49-F238E27FC236}">
                  <a16:creationId xmlns:a16="http://schemas.microsoft.com/office/drawing/2014/main" id="{4940441C-52D5-EB75-553F-8AA236E0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39" name="Freeform 184">
              <a:extLst>
                <a:ext uri="{FF2B5EF4-FFF2-40B4-BE49-F238E27FC236}">
                  <a16:creationId xmlns:a16="http://schemas.microsoft.com/office/drawing/2014/main" id="{D2C1CDF1-2962-E07B-3201-EAB37FD2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0" name="Freeform 186">
              <a:extLst>
                <a:ext uri="{FF2B5EF4-FFF2-40B4-BE49-F238E27FC236}">
                  <a16:creationId xmlns:a16="http://schemas.microsoft.com/office/drawing/2014/main" id="{9C67F037-E9C7-7EBE-2A26-1B420328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1" name="Freeform 188">
              <a:extLst>
                <a:ext uri="{FF2B5EF4-FFF2-40B4-BE49-F238E27FC236}">
                  <a16:creationId xmlns:a16="http://schemas.microsoft.com/office/drawing/2014/main" id="{84B5F55B-D871-6686-AEDA-15124D16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2" name="Freeform 193">
              <a:extLst>
                <a:ext uri="{FF2B5EF4-FFF2-40B4-BE49-F238E27FC236}">
                  <a16:creationId xmlns:a16="http://schemas.microsoft.com/office/drawing/2014/main" id="{2848873C-844E-E95A-3B29-E093DEB3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3" name="Freeform 195">
              <a:extLst>
                <a:ext uri="{FF2B5EF4-FFF2-40B4-BE49-F238E27FC236}">
                  <a16:creationId xmlns:a16="http://schemas.microsoft.com/office/drawing/2014/main" id="{B056CE0B-D8BD-0F00-4A89-D9634B949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4" name="Freeform 200">
              <a:extLst>
                <a:ext uri="{FF2B5EF4-FFF2-40B4-BE49-F238E27FC236}">
                  <a16:creationId xmlns:a16="http://schemas.microsoft.com/office/drawing/2014/main" id="{CBAF6724-BC05-811D-E709-C71DF144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5" name="Freeform 202">
              <a:extLst>
                <a:ext uri="{FF2B5EF4-FFF2-40B4-BE49-F238E27FC236}">
                  <a16:creationId xmlns:a16="http://schemas.microsoft.com/office/drawing/2014/main" id="{429C6843-8235-500E-DDA1-C9583812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6" name="Freeform 203">
              <a:extLst>
                <a:ext uri="{FF2B5EF4-FFF2-40B4-BE49-F238E27FC236}">
                  <a16:creationId xmlns:a16="http://schemas.microsoft.com/office/drawing/2014/main" id="{79C7B52D-BA2F-3F46-A854-C900B92F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7" name="Freeform 208">
              <a:extLst>
                <a:ext uri="{FF2B5EF4-FFF2-40B4-BE49-F238E27FC236}">
                  <a16:creationId xmlns:a16="http://schemas.microsoft.com/office/drawing/2014/main" id="{BEA01F9D-1BF7-3BFB-F5A6-15B8E1C5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8" name="Freeform 216">
              <a:extLst>
                <a:ext uri="{FF2B5EF4-FFF2-40B4-BE49-F238E27FC236}">
                  <a16:creationId xmlns:a16="http://schemas.microsoft.com/office/drawing/2014/main" id="{9248A01D-032B-89F7-5595-F411703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9" name="Freeform 219">
              <a:extLst>
                <a:ext uri="{FF2B5EF4-FFF2-40B4-BE49-F238E27FC236}">
                  <a16:creationId xmlns:a16="http://schemas.microsoft.com/office/drawing/2014/main" id="{5CCFC717-2A79-8EFF-4375-B050E8688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0" name="Freeform 224">
              <a:extLst>
                <a:ext uri="{FF2B5EF4-FFF2-40B4-BE49-F238E27FC236}">
                  <a16:creationId xmlns:a16="http://schemas.microsoft.com/office/drawing/2014/main" id="{F217238F-70EB-AE08-C8D5-070FC600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1" name="Freeform 230">
              <a:extLst>
                <a:ext uri="{FF2B5EF4-FFF2-40B4-BE49-F238E27FC236}">
                  <a16:creationId xmlns:a16="http://schemas.microsoft.com/office/drawing/2014/main" id="{18B031C0-BAE4-5CC8-55E1-554C92D9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2" name="Freeform 234">
              <a:extLst>
                <a:ext uri="{FF2B5EF4-FFF2-40B4-BE49-F238E27FC236}">
                  <a16:creationId xmlns:a16="http://schemas.microsoft.com/office/drawing/2014/main" id="{F44B1CBF-D87A-610F-1AC6-F9C92BF9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3" name="Freeform 238">
              <a:extLst>
                <a:ext uri="{FF2B5EF4-FFF2-40B4-BE49-F238E27FC236}">
                  <a16:creationId xmlns:a16="http://schemas.microsoft.com/office/drawing/2014/main" id="{D98CA467-5389-E070-5BFF-FCBA71BC6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4" name="Freeform 242">
              <a:extLst>
                <a:ext uri="{FF2B5EF4-FFF2-40B4-BE49-F238E27FC236}">
                  <a16:creationId xmlns:a16="http://schemas.microsoft.com/office/drawing/2014/main" id="{AD0F2106-76E8-5EA0-72D6-454CB1B4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55" name="Freeform 244">
              <a:extLst>
                <a:ext uri="{FF2B5EF4-FFF2-40B4-BE49-F238E27FC236}">
                  <a16:creationId xmlns:a16="http://schemas.microsoft.com/office/drawing/2014/main" id="{582783B9-7D8C-B7BC-FD1D-C102B6E0F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6" name="Freeform 246">
              <a:extLst>
                <a:ext uri="{FF2B5EF4-FFF2-40B4-BE49-F238E27FC236}">
                  <a16:creationId xmlns:a16="http://schemas.microsoft.com/office/drawing/2014/main" id="{12BCF7D6-ED7E-CE5E-2899-1CB4C901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7" name="Freeform 248">
              <a:extLst>
                <a:ext uri="{FF2B5EF4-FFF2-40B4-BE49-F238E27FC236}">
                  <a16:creationId xmlns:a16="http://schemas.microsoft.com/office/drawing/2014/main" id="{80A8FA77-0BB3-C33B-A8E3-9ACAD624B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8" name="Freeform 250">
              <a:extLst>
                <a:ext uri="{FF2B5EF4-FFF2-40B4-BE49-F238E27FC236}">
                  <a16:creationId xmlns:a16="http://schemas.microsoft.com/office/drawing/2014/main" id="{68625A06-B50A-F21C-5A48-90384EAAE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9" name="Freeform 254">
              <a:extLst>
                <a:ext uri="{FF2B5EF4-FFF2-40B4-BE49-F238E27FC236}">
                  <a16:creationId xmlns:a16="http://schemas.microsoft.com/office/drawing/2014/main" id="{56C1A7F9-68F9-3847-899E-90AB34E4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0" name="Freeform 256">
              <a:extLst>
                <a:ext uri="{FF2B5EF4-FFF2-40B4-BE49-F238E27FC236}">
                  <a16:creationId xmlns:a16="http://schemas.microsoft.com/office/drawing/2014/main" id="{D111845D-C380-CE92-769A-940ADC22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1" name="Freeform 258">
              <a:extLst>
                <a:ext uri="{FF2B5EF4-FFF2-40B4-BE49-F238E27FC236}">
                  <a16:creationId xmlns:a16="http://schemas.microsoft.com/office/drawing/2014/main" id="{9D4F7036-7954-8542-7BBF-A1FB083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2" name="Freeform 264">
              <a:extLst>
                <a:ext uri="{FF2B5EF4-FFF2-40B4-BE49-F238E27FC236}">
                  <a16:creationId xmlns:a16="http://schemas.microsoft.com/office/drawing/2014/main" id="{C5A6EE98-E84E-A89F-4E2B-6AB50125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3" name="Freeform 270">
              <a:extLst>
                <a:ext uri="{FF2B5EF4-FFF2-40B4-BE49-F238E27FC236}">
                  <a16:creationId xmlns:a16="http://schemas.microsoft.com/office/drawing/2014/main" id="{40CBF898-8A0A-CBC2-485B-8E902977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4" name="Freeform 271">
              <a:extLst>
                <a:ext uri="{FF2B5EF4-FFF2-40B4-BE49-F238E27FC236}">
                  <a16:creationId xmlns:a16="http://schemas.microsoft.com/office/drawing/2014/main" id="{59581A3A-B204-2469-5AAE-853677F7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5" name="Freeform 276">
              <a:extLst>
                <a:ext uri="{FF2B5EF4-FFF2-40B4-BE49-F238E27FC236}">
                  <a16:creationId xmlns:a16="http://schemas.microsoft.com/office/drawing/2014/main" id="{5CD82CC8-EAF3-CD85-E013-299679CE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grpSp>
          <p:nvGrpSpPr>
            <p:cNvPr id="166" name="Group 465">
              <a:extLst>
                <a:ext uri="{FF2B5EF4-FFF2-40B4-BE49-F238E27FC236}">
                  <a16:creationId xmlns:a16="http://schemas.microsoft.com/office/drawing/2014/main" id="{49D100B5-98E8-DE8D-581D-6471465606A9}"/>
                </a:ext>
              </a:extLst>
            </p:cNvPr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9" cy="3729114"/>
            </a:xfrm>
            <a:grpFill/>
          </p:grpSpPr>
          <p:sp>
            <p:nvSpPr>
              <p:cNvPr id="187" name="Freeform 464">
                <a:extLst>
                  <a:ext uri="{FF2B5EF4-FFF2-40B4-BE49-F238E27FC236}">
                    <a16:creationId xmlns:a16="http://schemas.microsoft.com/office/drawing/2014/main" id="{2F43F52B-683A-2CD6-37A2-500792DB4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087" y="567238"/>
                <a:ext cx="6006664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15"/>
              </a:p>
            </p:txBody>
          </p:sp>
          <p:sp>
            <p:nvSpPr>
              <p:cNvPr id="188" name="Freeform 278">
                <a:extLst>
                  <a:ext uri="{FF2B5EF4-FFF2-40B4-BE49-F238E27FC236}">
                    <a16:creationId xmlns:a16="http://schemas.microsoft.com/office/drawing/2014/main" id="{8988FEEA-4B55-69F3-80D2-4DD76538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89" name="Freeform 279">
                <a:extLst>
                  <a:ext uri="{FF2B5EF4-FFF2-40B4-BE49-F238E27FC236}">
                    <a16:creationId xmlns:a16="http://schemas.microsoft.com/office/drawing/2014/main" id="{AE3B70E0-7DAF-B3C1-FF59-F7A50F921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0" name="Freeform 280">
                <a:extLst>
                  <a:ext uri="{FF2B5EF4-FFF2-40B4-BE49-F238E27FC236}">
                    <a16:creationId xmlns:a16="http://schemas.microsoft.com/office/drawing/2014/main" id="{CC19A408-00AA-7F84-9555-ED34843D3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1" name="Freeform 281">
                <a:extLst>
                  <a:ext uri="{FF2B5EF4-FFF2-40B4-BE49-F238E27FC236}">
                    <a16:creationId xmlns:a16="http://schemas.microsoft.com/office/drawing/2014/main" id="{E517F3EE-7ABA-E92D-D1C1-118BC7C23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2" name="Freeform 282">
                <a:extLst>
                  <a:ext uri="{FF2B5EF4-FFF2-40B4-BE49-F238E27FC236}">
                    <a16:creationId xmlns:a16="http://schemas.microsoft.com/office/drawing/2014/main" id="{3C16D4E4-2D83-B1B1-EC3B-FEE934C24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3" name="Freeform 283">
                <a:extLst>
                  <a:ext uri="{FF2B5EF4-FFF2-40B4-BE49-F238E27FC236}">
                    <a16:creationId xmlns:a16="http://schemas.microsoft.com/office/drawing/2014/main" id="{FEED43DC-697B-6B40-B573-D0783C766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4" name="Freeform 285">
                <a:extLst>
                  <a:ext uri="{FF2B5EF4-FFF2-40B4-BE49-F238E27FC236}">
                    <a16:creationId xmlns:a16="http://schemas.microsoft.com/office/drawing/2014/main" id="{74B4C170-8619-0F48-ABAE-81164824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5" name="Freeform 286">
                <a:extLst>
                  <a:ext uri="{FF2B5EF4-FFF2-40B4-BE49-F238E27FC236}">
                    <a16:creationId xmlns:a16="http://schemas.microsoft.com/office/drawing/2014/main" id="{78D8D701-D424-B783-948A-B224790AB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6" name="Freeform 287">
                <a:extLst>
                  <a:ext uri="{FF2B5EF4-FFF2-40B4-BE49-F238E27FC236}">
                    <a16:creationId xmlns:a16="http://schemas.microsoft.com/office/drawing/2014/main" id="{66CE6100-8585-E2C2-26C7-9FB68EDD6B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</p:grpSp>
        <p:sp>
          <p:nvSpPr>
            <p:cNvPr id="167" name="Freeform 289">
              <a:extLst>
                <a:ext uri="{FF2B5EF4-FFF2-40B4-BE49-F238E27FC236}">
                  <a16:creationId xmlns:a16="http://schemas.microsoft.com/office/drawing/2014/main" id="{D13095B2-2185-5389-C066-17DBB549A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8" name="Freeform 293">
              <a:extLst>
                <a:ext uri="{FF2B5EF4-FFF2-40B4-BE49-F238E27FC236}">
                  <a16:creationId xmlns:a16="http://schemas.microsoft.com/office/drawing/2014/main" id="{55E3127E-D5CC-1EFD-1658-439DE5E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9" name="Freeform 298">
              <a:extLst>
                <a:ext uri="{FF2B5EF4-FFF2-40B4-BE49-F238E27FC236}">
                  <a16:creationId xmlns:a16="http://schemas.microsoft.com/office/drawing/2014/main" id="{AB3FAE7A-BDAD-73E9-A68D-ACA689AB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0" name="Freeform 301">
              <a:extLst>
                <a:ext uri="{FF2B5EF4-FFF2-40B4-BE49-F238E27FC236}">
                  <a16:creationId xmlns:a16="http://schemas.microsoft.com/office/drawing/2014/main" id="{D0D804AA-5EB1-3E83-C841-409D38D8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1" name="Freeform 303">
              <a:extLst>
                <a:ext uri="{FF2B5EF4-FFF2-40B4-BE49-F238E27FC236}">
                  <a16:creationId xmlns:a16="http://schemas.microsoft.com/office/drawing/2014/main" id="{8911B78A-A82B-60C4-235D-5B0E7049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2" name="Freeform 305">
              <a:extLst>
                <a:ext uri="{FF2B5EF4-FFF2-40B4-BE49-F238E27FC236}">
                  <a16:creationId xmlns:a16="http://schemas.microsoft.com/office/drawing/2014/main" id="{9F26D108-05DF-C083-8D07-52894F9A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3" name="Freeform 307">
              <a:extLst>
                <a:ext uri="{FF2B5EF4-FFF2-40B4-BE49-F238E27FC236}">
                  <a16:creationId xmlns:a16="http://schemas.microsoft.com/office/drawing/2014/main" id="{585B7CC3-343D-2020-AF32-31B73BD8D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4" name="Freeform 441">
              <a:extLst>
                <a:ext uri="{FF2B5EF4-FFF2-40B4-BE49-F238E27FC236}">
                  <a16:creationId xmlns:a16="http://schemas.microsoft.com/office/drawing/2014/main" id="{508D7596-EFDD-599B-C526-4AC1F4D1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75" name="Freeform 313">
              <a:extLst>
                <a:ext uri="{FF2B5EF4-FFF2-40B4-BE49-F238E27FC236}">
                  <a16:creationId xmlns:a16="http://schemas.microsoft.com/office/drawing/2014/main" id="{A91F2BE2-E319-09AA-10DF-A4035E348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6" name="Freeform 323">
              <a:extLst>
                <a:ext uri="{FF2B5EF4-FFF2-40B4-BE49-F238E27FC236}">
                  <a16:creationId xmlns:a16="http://schemas.microsoft.com/office/drawing/2014/main" id="{3B1EBDD4-393E-FF94-C96C-3B4C4A67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7" name="Freeform 325">
              <a:extLst>
                <a:ext uri="{FF2B5EF4-FFF2-40B4-BE49-F238E27FC236}">
                  <a16:creationId xmlns:a16="http://schemas.microsoft.com/office/drawing/2014/main" id="{96AE0611-D7D1-A989-2415-5C43B4398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8" name="Freeform 327">
              <a:extLst>
                <a:ext uri="{FF2B5EF4-FFF2-40B4-BE49-F238E27FC236}">
                  <a16:creationId xmlns:a16="http://schemas.microsoft.com/office/drawing/2014/main" id="{628C87B4-C0F0-4D04-D5A2-A9A906E44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9" name="Freeform 329">
              <a:extLst>
                <a:ext uri="{FF2B5EF4-FFF2-40B4-BE49-F238E27FC236}">
                  <a16:creationId xmlns:a16="http://schemas.microsoft.com/office/drawing/2014/main" id="{F02ACD70-48F9-F7E5-6D64-8306A5A9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0" name="Freeform 335">
              <a:extLst>
                <a:ext uri="{FF2B5EF4-FFF2-40B4-BE49-F238E27FC236}">
                  <a16:creationId xmlns:a16="http://schemas.microsoft.com/office/drawing/2014/main" id="{74E4A1A0-9627-D19F-F8F6-57905EDCF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1" name="Freeform 337">
              <a:extLst>
                <a:ext uri="{FF2B5EF4-FFF2-40B4-BE49-F238E27FC236}">
                  <a16:creationId xmlns:a16="http://schemas.microsoft.com/office/drawing/2014/main" id="{8809E37F-6870-E829-36C7-DA9B59E8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2" name="Freeform 339">
              <a:extLst>
                <a:ext uri="{FF2B5EF4-FFF2-40B4-BE49-F238E27FC236}">
                  <a16:creationId xmlns:a16="http://schemas.microsoft.com/office/drawing/2014/main" id="{91FCC53A-00CE-8319-E6DE-01EA19077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1709" y="1081601"/>
              <a:ext cx="2890574" cy="2312801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3" name="Freeform 342">
              <a:extLst>
                <a:ext uri="{FF2B5EF4-FFF2-40B4-BE49-F238E27FC236}">
                  <a16:creationId xmlns:a16="http://schemas.microsoft.com/office/drawing/2014/main" id="{A2A2CF33-C0D6-325D-6D1E-15FFAF60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4" name="Freeform 346">
              <a:extLst>
                <a:ext uri="{FF2B5EF4-FFF2-40B4-BE49-F238E27FC236}">
                  <a16:creationId xmlns:a16="http://schemas.microsoft.com/office/drawing/2014/main" id="{2AFFED92-6532-FEBC-1708-DB097804B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5" name="Freeform 347">
              <a:extLst>
                <a:ext uri="{FF2B5EF4-FFF2-40B4-BE49-F238E27FC236}">
                  <a16:creationId xmlns:a16="http://schemas.microsoft.com/office/drawing/2014/main" id="{5361A401-E559-4F72-9C35-20468B101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6" name="Freeform 434">
              <a:extLst>
                <a:ext uri="{FF2B5EF4-FFF2-40B4-BE49-F238E27FC236}">
                  <a16:creationId xmlns:a16="http://schemas.microsoft.com/office/drawing/2014/main" id="{0B4501FB-68A8-B668-BEBC-CB03A35F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43727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8BB3C01-A5A9-1F5E-3679-1E2EC5732540}"/>
              </a:ext>
            </a:extLst>
          </p:cNvPr>
          <p:cNvGrpSpPr/>
          <p:nvPr/>
        </p:nvGrpSpPr>
        <p:grpSpPr>
          <a:xfrm>
            <a:off x="1229595" y="173970"/>
            <a:ext cx="5615915" cy="9488025"/>
            <a:chOff x="2979926" y="235948"/>
            <a:chExt cx="5854467" cy="4279785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6" name="Freeform 100">
              <a:extLst>
                <a:ext uri="{FF2B5EF4-FFF2-40B4-BE49-F238E27FC236}">
                  <a16:creationId xmlns:a16="http://schemas.microsoft.com/office/drawing/2014/main" id="{34CE77B0-7AAA-846A-0868-3C44FE2A6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1E8067C5-9F98-1927-DD1B-A8EB8F59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04BF228-17DA-E06D-E7EB-B130F39EB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B9F8D2-555F-99B9-77AB-EDDE083F9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" name="Freeform 84">
              <a:extLst>
                <a:ext uri="{FF2B5EF4-FFF2-40B4-BE49-F238E27FC236}">
                  <a16:creationId xmlns:a16="http://schemas.microsoft.com/office/drawing/2014/main" id="{7551CC97-D484-6505-ED80-D84A155C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" name="Freeform 193">
              <a:extLst>
                <a:ext uri="{FF2B5EF4-FFF2-40B4-BE49-F238E27FC236}">
                  <a16:creationId xmlns:a16="http://schemas.microsoft.com/office/drawing/2014/main" id="{B37F62FB-BE85-0444-53D5-A2925CD1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54F2D992-353D-CD2F-FB3B-4F11BF0E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" name="Freeform 88">
              <a:extLst>
                <a:ext uri="{FF2B5EF4-FFF2-40B4-BE49-F238E27FC236}">
                  <a16:creationId xmlns:a16="http://schemas.microsoft.com/office/drawing/2014/main" id="{3E2F6FDD-67CD-910E-0F60-5ACFD1AB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" name="Freeform 197">
              <a:extLst>
                <a:ext uri="{FF2B5EF4-FFF2-40B4-BE49-F238E27FC236}">
                  <a16:creationId xmlns:a16="http://schemas.microsoft.com/office/drawing/2014/main" id="{7E632A24-3F8E-1E52-04A0-C8B9A58B7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0101708-C097-8DAA-213B-736919BD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011B1CF-3D4D-AA3D-4A60-F5E3AD2C9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9165C49-53A9-C45C-173A-998574CE6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4E5222F8-F59D-B690-BCDF-1AF92CEF2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C01ADB92-43B9-4630-F286-9D2A92B58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712F60B8-7CB9-3B00-9DBF-41597A1A6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5" name="Freeform 144">
              <a:extLst>
                <a:ext uri="{FF2B5EF4-FFF2-40B4-BE49-F238E27FC236}">
                  <a16:creationId xmlns:a16="http://schemas.microsoft.com/office/drawing/2014/main" id="{D5EE1141-CCB4-672C-93E2-D3F0E88B3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6" name="Freeform 217">
              <a:extLst>
                <a:ext uri="{FF2B5EF4-FFF2-40B4-BE49-F238E27FC236}">
                  <a16:creationId xmlns:a16="http://schemas.microsoft.com/office/drawing/2014/main" id="{321226DC-81ED-B4DB-B657-0CBB8907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7" name="Freeform 219">
              <a:extLst>
                <a:ext uri="{FF2B5EF4-FFF2-40B4-BE49-F238E27FC236}">
                  <a16:creationId xmlns:a16="http://schemas.microsoft.com/office/drawing/2014/main" id="{4FB55E13-90C8-9AE5-64F6-54C355AD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6743C1D-F775-B059-FD8E-34986A5AB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B230AF2-CB85-37B4-E77A-E68F6BF5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E288F26-CC05-34E4-32DE-3F0439418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488AA66-4038-4CC4-4516-13409AA5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5398F87-B749-773D-5DC6-BFD8343E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6F5A5B8-F617-AE30-E1D8-285B1732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ACAA24A9-83AD-0122-2D5A-FFBB0B1D0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5" name="Freeform 195">
              <a:extLst>
                <a:ext uri="{FF2B5EF4-FFF2-40B4-BE49-F238E27FC236}">
                  <a16:creationId xmlns:a16="http://schemas.microsoft.com/office/drawing/2014/main" id="{8E000B75-9FA8-5A01-C124-DA0811BA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6" name="Freeform 212">
              <a:extLst>
                <a:ext uri="{FF2B5EF4-FFF2-40B4-BE49-F238E27FC236}">
                  <a16:creationId xmlns:a16="http://schemas.microsoft.com/office/drawing/2014/main" id="{F66AB887-501C-EE88-C6FE-B6A20C49C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1AF6BA0E-9284-693F-CCFB-88439611E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77BA943B-24D9-766B-C351-F9E46303F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D0D6C1AA-D472-23A7-0DF8-E4864EAC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7539988F-E04D-F703-477B-E798B89E7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E1C52A9-F1C2-54AE-881F-F421066A3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B8CF8A49-47E5-F08A-6CD9-8FB9DB06C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3" name="Freeform 78">
              <a:extLst>
                <a:ext uri="{FF2B5EF4-FFF2-40B4-BE49-F238E27FC236}">
                  <a16:creationId xmlns:a16="http://schemas.microsoft.com/office/drawing/2014/main" id="{917CFD60-99A4-D037-F8B9-B43E97815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183FBDEF-A070-FB1F-6D48-E98C5E19D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5" name="Freeform 86">
              <a:extLst>
                <a:ext uri="{FF2B5EF4-FFF2-40B4-BE49-F238E27FC236}">
                  <a16:creationId xmlns:a16="http://schemas.microsoft.com/office/drawing/2014/main" id="{9A8DDFEC-FF1B-6C48-1141-591A7F509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6" name="Freeform 90">
              <a:extLst>
                <a:ext uri="{FF2B5EF4-FFF2-40B4-BE49-F238E27FC236}">
                  <a16:creationId xmlns:a16="http://schemas.microsoft.com/office/drawing/2014/main" id="{2991A809-9B03-35A8-BD68-435037066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51F34DF3-84D5-CB77-7C02-9952AEFA4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8" name="Freeform 96">
              <a:extLst>
                <a:ext uri="{FF2B5EF4-FFF2-40B4-BE49-F238E27FC236}">
                  <a16:creationId xmlns:a16="http://schemas.microsoft.com/office/drawing/2014/main" id="{25635D58-3989-6796-51E1-BB511FE8A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E156DAE1-7C74-C563-D428-2804A1184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A68956C8-E379-E7D3-329D-DD118E06F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1" name="Freeform 146">
              <a:extLst>
                <a:ext uri="{FF2B5EF4-FFF2-40B4-BE49-F238E27FC236}">
                  <a16:creationId xmlns:a16="http://schemas.microsoft.com/office/drawing/2014/main" id="{4A742425-45F5-F76B-4A80-3E5B8A6D4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2" name="Freeform 210">
              <a:extLst>
                <a:ext uri="{FF2B5EF4-FFF2-40B4-BE49-F238E27FC236}">
                  <a16:creationId xmlns:a16="http://schemas.microsoft.com/office/drawing/2014/main" id="{EF36D8EB-2B37-2617-0E74-49ED24A2A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3" name="Freeform 223">
              <a:extLst>
                <a:ext uri="{FF2B5EF4-FFF2-40B4-BE49-F238E27FC236}">
                  <a16:creationId xmlns:a16="http://schemas.microsoft.com/office/drawing/2014/main" id="{07591DE8-21B0-7D4E-B752-A2626FBAB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190307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514A4D4D-0B8F-E141-0320-510435283A40}"/>
              </a:ext>
            </a:extLst>
          </p:cNvPr>
          <p:cNvGrpSpPr/>
          <p:nvPr/>
        </p:nvGrpSpPr>
        <p:grpSpPr>
          <a:xfrm>
            <a:off x="1347538" y="735228"/>
            <a:ext cx="4194383" cy="8670896"/>
            <a:chOff x="630238" y="336550"/>
            <a:chExt cx="7086600" cy="6338888"/>
          </a:xfrm>
          <a:solidFill>
            <a:schemeClr val="bg1">
              <a:lumMod val="85000"/>
              <a:alpha val="30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9DDAA1-88AA-7353-21D2-7E9B9970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1274763"/>
              <a:ext cx="1201738" cy="1157288"/>
            </a:xfrm>
            <a:custGeom>
              <a:avLst/>
              <a:gdLst>
                <a:gd name="T0" fmla="*/ 130 w 757"/>
                <a:gd name="T1" fmla="*/ 41 h 729"/>
                <a:gd name="T2" fmla="*/ 175 w 757"/>
                <a:gd name="T3" fmla="*/ 31 h 729"/>
                <a:gd name="T4" fmla="*/ 220 w 757"/>
                <a:gd name="T5" fmla="*/ 22 h 729"/>
                <a:gd name="T6" fmla="*/ 305 w 757"/>
                <a:gd name="T7" fmla="*/ 52 h 729"/>
                <a:gd name="T8" fmla="*/ 345 w 757"/>
                <a:gd name="T9" fmla="*/ 31 h 729"/>
                <a:gd name="T10" fmla="*/ 392 w 757"/>
                <a:gd name="T11" fmla="*/ 41 h 729"/>
                <a:gd name="T12" fmla="*/ 447 w 757"/>
                <a:gd name="T13" fmla="*/ 83 h 729"/>
                <a:gd name="T14" fmla="*/ 470 w 757"/>
                <a:gd name="T15" fmla="*/ 126 h 729"/>
                <a:gd name="T16" fmla="*/ 487 w 757"/>
                <a:gd name="T17" fmla="*/ 140 h 729"/>
                <a:gd name="T18" fmla="*/ 525 w 757"/>
                <a:gd name="T19" fmla="*/ 152 h 729"/>
                <a:gd name="T20" fmla="*/ 579 w 757"/>
                <a:gd name="T21" fmla="*/ 173 h 729"/>
                <a:gd name="T22" fmla="*/ 617 w 757"/>
                <a:gd name="T23" fmla="*/ 171 h 729"/>
                <a:gd name="T24" fmla="*/ 667 w 757"/>
                <a:gd name="T25" fmla="*/ 157 h 729"/>
                <a:gd name="T26" fmla="*/ 705 w 757"/>
                <a:gd name="T27" fmla="*/ 157 h 729"/>
                <a:gd name="T28" fmla="*/ 750 w 757"/>
                <a:gd name="T29" fmla="*/ 190 h 729"/>
                <a:gd name="T30" fmla="*/ 731 w 757"/>
                <a:gd name="T31" fmla="*/ 237 h 729"/>
                <a:gd name="T32" fmla="*/ 662 w 757"/>
                <a:gd name="T33" fmla="*/ 235 h 729"/>
                <a:gd name="T34" fmla="*/ 615 w 757"/>
                <a:gd name="T35" fmla="*/ 211 h 729"/>
                <a:gd name="T36" fmla="*/ 598 w 757"/>
                <a:gd name="T37" fmla="*/ 211 h 729"/>
                <a:gd name="T38" fmla="*/ 589 w 757"/>
                <a:gd name="T39" fmla="*/ 235 h 729"/>
                <a:gd name="T40" fmla="*/ 582 w 757"/>
                <a:gd name="T41" fmla="*/ 270 h 729"/>
                <a:gd name="T42" fmla="*/ 608 w 757"/>
                <a:gd name="T43" fmla="*/ 299 h 729"/>
                <a:gd name="T44" fmla="*/ 629 w 757"/>
                <a:gd name="T45" fmla="*/ 299 h 729"/>
                <a:gd name="T46" fmla="*/ 643 w 757"/>
                <a:gd name="T47" fmla="*/ 284 h 729"/>
                <a:gd name="T48" fmla="*/ 676 w 757"/>
                <a:gd name="T49" fmla="*/ 318 h 729"/>
                <a:gd name="T50" fmla="*/ 669 w 757"/>
                <a:gd name="T51" fmla="*/ 358 h 729"/>
                <a:gd name="T52" fmla="*/ 655 w 757"/>
                <a:gd name="T53" fmla="*/ 410 h 729"/>
                <a:gd name="T54" fmla="*/ 634 w 757"/>
                <a:gd name="T55" fmla="*/ 441 h 729"/>
                <a:gd name="T56" fmla="*/ 641 w 757"/>
                <a:gd name="T57" fmla="*/ 505 h 729"/>
                <a:gd name="T58" fmla="*/ 634 w 757"/>
                <a:gd name="T59" fmla="*/ 585 h 729"/>
                <a:gd name="T60" fmla="*/ 608 w 757"/>
                <a:gd name="T61" fmla="*/ 663 h 729"/>
                <a:gd name="T62" fmla="*/ 600 w 757"/>
                <a:gd name="T63" fmla="*/ 710 h 729"/>
                <a:gd name="T64" fmla="*/ 544 w 757"/>
                <a:gd name="T65" fmla="*/ 706 h 729"/>
                <a:gd name="T66" fmla="*/ 503 w 757"/>
                <a:gd name="T67" fmla="*/ 694 h 729"/>
                <a:gd name="T68" fmla="*/ 442 w 757"/>
                <a:gd name="T69" fmla="*/ 684 h 729"/>
                <a:gd name="T70" fmla="*/ 388 w 757"/>
                <a:gd name="T71" fmla="*/ 689 h 729"/>
                <a:gd name="T72" fmla="*/ 352 w 757"/>
                <a:gd name="T73" fmla="*/ 670 h 729"/>
                <a:gd name="T74" fmla="*/ 326 w 757"/>
                <a:gd name="T75" fmla="*/ 689 h 729"/>
                <a:gd name="T76" fmla="*/ 305 w 757"/>
                <a:gd name="T77" fmla="*/ 703 h 729"/>
                <a:gd name="T78" fmla="*/ 276 w 757"/>
                <a:gd name="T79" fmla="*/ 673 h 729"/>
                <a:gd name="T80" fmla="*/ 234 w 757"/>
                <a:gd name="T81" fmla="*/ 639 h 729"/>
                <a:gd name="T82" fmla="*/ 241 w 757"/>
                <a:gd name="T83" fmla="*/ 604 h 729"/>
                <a:gd name="T84" fmla="*/ 227 w 757"/>
                <a:gd name="T85" fmla="*/ 573 h 729"/>
                <a:gd name="T86" fmla="*/ 205 w 757"/>
                <a:gd name="T87" fmla="*/ 559 h 729"/>
                <a:gd name="T88" fmla="*/ 170 w 757"/>
                <a:gd name="T89" fmla="*/ 538 h 729"/>
                <a:gd name="T90" fmla="*/ 163 w 757"/>
                <a:gd name="T91" fmla="*/ 512 h 729"/>
                <a:gd name="T92" fmla="*/ 111 w 757"/>
                <a:gd name="T93" fmla="*/ 469 h 729"/>
                <a:gd name="T94" fmla="*/ 28 w 757"/>
                <a:gd name="T95" fmla="*/ 396 h 729"/>
                <a:gd name="T96" fmla="*/ 7 w 757"/>
                <a:gd name="T97" fmla="*/ 339 h 729"/>
                <a:gd name="T98" fmla="*/ 21 w 757"/>
                <a:gd name="T99" fmla="*/ 299 h 729"/>
                <a:gd name="T100" fmla="*/ 28 w 757"/>
                <a:gd name="T101" fmla="*/ 268 h 729"/>
                <a:gd name="T102" fmla="*/ 16 w 757"/>
                <a:gd name="T103" fmla="*/ 247 h 729"/>
                <a:gd name="T104" fmla="*/ 18 w 757"/>
                <a:gd name="T105" fmla="*/ 154 h 729"/>
                <a:gd name="T106" fmla="*/ 30 w 757"/>
                <a:gd name="T107" fmla="*/ 109 h 729"/>
                <a:gd name="T108" fmla="*/ 30 w 757"/>
                <a:gd name="T109" fmla="*/ 64 h 729"/>
                <a:gd name="T110" fmla="*/ 33 w 757"/>
                <a:gd name="T111" fmla="*/ 29 h 729"/>
                <a:gd name="T112" fmla="*/ 59 w 757"/>
                <a:gd name="T113" fmla="*/ 24 h 729"/>
                <a:gd name="T114" fmla="*/ 101 w 757"/>
                <a:gd name="T115" fmla="*/ 1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729">
                  <a:moveTo>
                    <a:pt x="106" y="10"/>
                  </a:moveTo>
                  <a:lnTo>
                    <a:pt x="106" y="10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15" y="3"/>
                  </a:lnTo>
                  <a:lnTo>
                    <a:pt x="130" y="26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2" y="45"/>
                  </a:lnTo>
                  <a:lnTo>
                    <a:pt x="139" y="45"/>
                  </a:lnTo>
                  <a:lnTo>
                    <a:pt x="146" y="41"/>
                  </a:lnTo>
                  <a:lnTo>
                    <a:pt x="151" y="36"/>
                  </a:lnTo>
                  <a:lnTo>
                    <a:pt x="158" y="34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5" y="31"/>
                  </a:lnTo>
                  <a:lnTo>
                    <a:pt x="177" y="26"/>
                  </a:lnTo>
                  <a:lnTo>
                    <a:pt x="184" y="22"/>
                  </a:lnTo>
                  <a:lnTo>
                    <a:pt x="189" y="24"/>
                  </a:lnTo>
                  <a:lnTo>
                    <a:pt x="196" y="26"/>
                  </a:lnTo>
                  <a:lnTo>
                    <a:pt x="201" y="26"/>
                  </a:lnTo>
                  <a:lnTo>
                    <a:pt x="205" y="24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5" y="19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34" y="34"/>
                  </a:lnTo>
                  <a:lnTo>
                    <a:pt x="238" y="38"/>
                  </a:lnTo>
                  <a:lnTo>
                    <a:pt x="246" y="41"/>
                  </a:lnTo>
                  <a:lnTo>
                    <a:pt x="265" y="43"/>
                  </a:lnTo>
                  <a:lnTo>
                    <a:pt x="269" y="48"/>
                  </a:lnTo>
                  <a:lnTo>
                    <a:pt x="274" y="60"/>
                  </a:lnTo>
                  <a:lnTo>
                    <a:pt x="279" y="57"/>
                  </a:lnTo>
                  <a:lnTo>
                    <a:pt x="302" y="55"/>
                  </a:lnTo>
                  <a:lnTo>
                    <a:pt x="305" y="52"/>
                  </a:lnTo>
                  <a:lnTo>
                    <a:pt x="307" y="48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24" y="38"/>
                  </a:lnTo>
                  <a:lnTo>
                    <a:pt x="321" y="34"/>
                  </a:lnTo>
                  <a:lnTo>
                    <a:pt x="335" y="31"/>
                  </a:lnTo>
                  <a:lnTo>
                    <a:pt x="345" y="31"/>
                  </a:lnTo>
                  <a:lnTo>
                    <a:pt x="352" y="34"/>
                  </a:lnTo>
                  <a:lnTo>
                    <a:pt x="366" y="43"/>
                  </a:lnTo>
                  <a:lnTo>
                    <a:pt x="373" y="45"/>
                  </a:lnTo>
                  <a:lnTo>
                    <a:pt x="380" y="45"/>
                  </a:lnTo>
                  <a:lnTo>
                    <a:pt x="380" y="48"/>
                  </a:lnTo>
                  <a:lnTo>
                    <a:pt x="380" y="45"/>
                  </a:lnTo>
                  <a:lnTo>
                    <a:pt x="383" y="45"/>
                  </a:lnTo>
                  <a:lnTo>
                    <a:pt x="385" y="45"/>
                  </a:lnTo>
                  <a:lnTo>
                    <a:pt x="390" y="41"/>
                  </a:lnTo>
                  <a:lnTo>
                    <a:pt x="392" y="41"/>
                  </a:lnTo>
                  <a:lnTo>
                    <a:pt x="395" y="41"/>
                  </a:lnTo>
                  <a:lnTo>
                    <a:pt x="421" y="50"/>
                  </a:lnTo>
                  <a:lnTo>
                    <a:pt x="428" y="55"/>
                  </a:lnTo>
                  <a:lnTo>
                    <a:pt x="428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2" y="67"/>
                  </a:lnTo>
                  <a:lnTo>
                    <a:pt x="447" y="81"/>
                  </a:lnTo>
                  <a:lnTo>
                    <a:pt x="447" y="83"/>
                  </a:lnTo>
                  <a:lnTo>
                    <a:pt x="447" y="86"/>
                  </a:lnTo>
                  <a:lnTo>
                    <a:pt x="442" y="88"/>
                  </a:lnTo>
                  <a:lnTo>
                    <a:pt x="440" y="90"/>
                  </a:lnTo>
                  <a:lnTo>
                    <a:pt x="442" y="95"/>
                  </a:lnTo>
                  <a:lnTo>
                    <a:pt x="447" y="102"/>
                  </a:lnTo>
                  <a:lnTo>
                    <a:pt x="468" y="116"/>
                  </a:lnTo>
                  <a:lnTo>
                    <a:pt x="468" y="119"/>
                  </a:lnTo>
                  <a:lnTo>
                    <a:pt x="468" y="123"/>
                  </a:lnTo>
                  <a:lnTo>
                    <a:pt x="468" y="126"/>
                  </a:lnTo>
                  <a:lnTo>
                    <a:pt x="470" y="126"/>
                  </a:lnTo>
                  <a:lnTo>
                    <a:pt x="475" y="128"/>
                  </a:lnTo>
                  <a:lnTo>
                    <a:pt x="475" y="128"/>
                  </a:lnTo>
                  <a:lnTo>
                    <a:pt x="477" y="135"/>
                  </a:lnTo>
                  <a:lnTo>
                    <a:pt x="480" y="138"/>
                  </a:lnTo>
                  <a:lnTo>
                    <a:pt x="480" y="138"/>
                  </a:lnTo>
                  <a:lnTo>
                    <a:pt x="480" y="142"/>
                  </a:lnTo>
                  <a:lnTo>
                    <a:pt x="482" y="145"/>
                  </a:lnTo>
                  <a:lnTo>
                    <a:pt x="482" y="142"/>
                  </a:lnTo>
                  <a:lnTo>
                    <a:pt x="487" y="140"/>
                  </a:lnTo>
                  <a:lnTo>
                    <a:pt x="487" y="140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89" y="159"/>
                  </a:lnTo>
                  <a:lnTo>
                    <a:pt x="492" y="164"/>
                  </a:lnTo>
                  <a:lnTo>
                    <a:pt x="496" y="164"/>
                  </a:lnTo>
                  <a:lnTo>
                    <a:pt x="508" y="164"/>
                  </a:lnTo>
                  <a:lnTo>
                    <a:pt x="520" y="166"/>
                  </a:lnTo>
                  <a:lnTo>
                    <a:pt x="522" y="166"/>
                  </a:lnTo>
                  <a:lnTo>
                    <a:pt x="527" y="159"/>
                  </a:lnTo>
                  <a:lnTo>
                    <a:pt x="525" y="152"/>
                  </a:lnTo>
                  <a:lnTo>
                    <a:pt x="522" y="145"/>
                  </a:lnTo>
                  <a:lnTo>
                    <a:pt x="525" y="140"/>
                  </a:lnTo>
                  <a:lnTo>
                    <a:pt x="527" y="138"/>
                  </a:lnTo>
                  <a:lnTo>
                    <a:pt x="539" y="140"/>
                  </a:lnTo>
                  <a:lnTo>
                    <a:pt x="546" y="138"/>
                  </a:lnTo>
                  <a:lnTo>
                    <a:pt x="548" y="138"/>
                  </a:lnTo>
                  <a:lnTo>
                    <a:pt x="567" y="147"/>
                  </a:lnTo>
                  <a:lnTo>
                    <a:pt x="574" y="147"/>
                  </a:lnTo>
                  <a:lnTo>
                    <a:pt x="574" y="161"/>
                  </a:lnTo>
                  <a:lnTo>
                    <a:pt x="579" y="173"/>
                  </a:lnTo>
                  <a:lnTo>
                    <a:pt x="586" y="178"/>
                  </a:lnTo>
                  <a:lnTo>
                    <a:pt x="593" y="171"/>
                  </a:lnTo>
                  <a:lnTo>
                    <a:pt x="593" y="168"/>
                  </a:lnTo>
                  <a:lnTo>
                    <a:pt x="593" y="166"/>
                  </a:lnTo>
                  <a:lnTo>
                    <a:pt x="593" y="164"/>
                  </a:lnTo>
                  <a:lnTo>
                    <a:pt x="596" y="161"/>
                  </a:lnTo>
                  <a:lnTo>
                    <a:pt x="596" y="161"/>
                  </a:lnTo>
                  <a:lnTo>
                    <a:pt x="608" y="168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41" y="171"/>
                  </a:lnTo>
                  <a:lnTo>
                    <a:pt x="648" y="173"/>
                  </a:lnTo>
                  <a:lnTo>
                    <a:pt x="650" y="173"/>
                  </a:lnTo>
                  <a:lnTo>
                    <a:pt x="653" y="171"/>
                  </a:lnTo>
                  <a:lnTo>
                    <a:pt x="655" y="164"/>
                  </a:lnTo>
                  <a:lnTo>
                    <a:pt x="655" y="161"/>
                  </a:lnTo>
                  <a:lnTo>
                    <a:pt x="657" y="161"/>
                  </a:lnTo>
                  <a:lnTo>
                    <a:pt x="664" y="161"/>
                  </a:lnTo>
                  <a:lnTo>
                    <a:pt x="664" y="159"/>
                  </a:lnTo>
                  <a:lnTo>
                    <a:pt x="667" y="157"/>
                  </a:lnTo>
                  <a:lnTo>
                    <a:pt x="669" y="150"/>
                  </a:lnTo>
                  <a:lnTo>
                    <a:pt x="669" y="147"/>
                  </a:lnTo>
                  <a:lnTo>
                    <a:pt x="674" y="145"/>
                  </a:lnTo>
                  <a:lnTo>
                    <a:pt x="681" y="142"/>
                  </a:lnTo>
                  <a:lnTo>
                    <a:pt x="686" y="142"/>
                  </a:lnTo>
                  <a:lnTo>
                    <a:pt x="688" y="147"/>
                  </a:lnTo>
                  <a:lnTo>
                    <a:pt x="700" y="147"/>
                  </a:lnTo>
                  <a:lnTo>
                    <a:pt x="705" y="147"/>
                  </a:lnTo>
                  <a:lnTo>
                    <a:pt x="707" y="154"/>
                  </a:lnTo>
                  <a:lnTo>
                    <a:pt x="705" y="157"/>
                  </a:lnTo>
                  <a:lnTo>
                    <a:pt x="705" y="157"/>
                  </a:lnTo>
                  <a:lnTo>
                    <a:pt x="705" y="159"/>
                  </a:lnTo>
                  <a:lnTo>
                    <a:pt x="707" y="161"/>
                  </a:lnTo>
                  <a:lnTo>
                    <a:pt x="716" y="171"/>
                  </a:lnTo>
                  <a:lnTo>
                    <a:pt x="719" y="176"/>
                  </a:lnTo>
                  <a:lnTo>
                    <a:pt x="726" y="178"/>
                  </a:lnTo>
                  <a:lnTo>
                    <a:pt x="738" y="180"/>
                  </a:lnTo>
                  <a:lnTo>
                    <a:pt x="745" y="183"/>
                  </a:lnTo>
                  <a:lnTo>
                    <a:pt x="747" y="185"/>
                  </a:lnTo>
                  <a:lnTo>
                    <a:pt x="750" y="190"/>
                  </a:lnTo>
                  <a:lnTo>
                    <a:pt x="752" y="192"/>
                  </a:lnTo>
                  <a:lnTo>
                    <a:pt x="757" y="192"/>
                  </a:lnTo>
                  <a:lnTo>
                    <a:pt x="750" y="211"/>
                  </a:lnTo>
                  <a:lnTo>
                    <a:pt x="745" y="225"/>
                  </a:lnTo>
                  <a:lnTo>
                    <a:pt x="742" y="230"/>
                  </a:lnTo>
                  <a:lnTo>
                    <a:pt x="740" y="235"/>
                  </a:lnTo>
                  <a:lnTo>
                    <a:pt x="738" y="235"/>
                  </a:lnTo>
                  <a:lnTo>
                    <a:pt x="735" y="237"/>
                  </a:lnTo>
                  <a:lnTo>
                    <a:pt x="733" y="237"/>
                  </a:lnTo>
                  <a:lnTo>
                    <a:pt x="731" y="237"/>
                  </a:lnTo>
                  <a:lnTo>
                    <a:pt x="721" y="232"/>
                  </a:lnTo>
                  <a:lnTo>
                    <a:pt x="719" y="230"/>
                  </a:lnTo>
                  <a:lnTo>
                    <a:pt x="716" y="230"/>
                  </a:lnTo>
                  <a:lnTo>
                    <a:pt x="714" y="230"/>
                  </a:lnTo>
                  <a:lnTo>
                    <a:pt x="686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7" y="237"/>
                  </a:lnTo>
                  <a:lnTo>
                    <a:pt x="664" y="237"/>
                  </a:lnTo>
                  <a:lnTo>
                    <a:pt x="662" y="235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7" y="228"/>
                  </a:lnTo>
                  <a:lnTo>
                    <a:pt x="655" y="225"/>
                  </a:lnTo>
                  <a:lnTo>
                    <a:pt x="643" y="223"/>
                  </a:lnTo>
                  <a:lnTo>
                    <a:pt x="634" y="221"/>
                  </a:lnTo>
                  <a:lnTo>
                    <a:pt x="622" y="218"/>
                  </a:lnTo>
                  <a:lnTo>
                    <a:pt x="619" y="216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0" y="199"/>
                  </a:lnTo>
                  <a:lnTo>
                    <a:pt x="610" y="197"/>
                  </a:lnTo>
                  <a:lnTo>
                    <a:pt x="608" y="194"/>
                  </a:lnTo>
                  <a:lnTo>
                    <a:pt x="603" y="194"/>
                  </a:lnTo>
                  <a:lnTo>
                    <a:pt x="600" y="194"/>
                  </a:lnTo>
                  <a:lnTo>
                    <a:pt x="598" y="197"/>
                  </a:lnTo>
                  <a:lnTo>
                    <a:pt x="598" y="199"/>
                  </a:lnTo>
                  <a:lnTo>
                    <a:pt x="600" y="204"/>
                  </a:lnTo>
                  <a:lnTo>
                    <a:pt x="600" y="206"/>
                  </a:lnTo>
                  <a:lnTo>
                    <a:pt x="598" y="211"/>
                  </a:lnTo>
                  <a:lnTo>
                    <a:pt x="596" y="216"/>
                  </a:lnTo>
                  <a:lnTo>
                    <a:pt x="593" y="218"/>
                  </a:lnTo>
                  <a:lnTo>
                    <a:pt x="591" y="223"/>
                  </a:lnTo>
                  <a:lnTo>
                    <a:pt x="591" y="223"/>
                  </a:lnTo>
                  <a:lnTo>
                    <a:pt x="591" y="225"/>
                  </a:lnTo>
                  <a:lnTo>
                    <a:pt x="591" y="228"/>
                  </a:lnTo>
                  <a:lnTo>
                    <a:pt x="591" y="230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89" y="235"/>
                  </a:lnTo>
                  <a:lnTo>
                    <a:pt x="582" y="244"/>
                  </a:lnTo>
                  <a:lnTo>
                    <a:pt x="579" y="249"/>
                  </a:lnTo>
                  <a:lnTo>
                    <a:pt x="577" y="251"/>
                  </a:lnTo>
                  <a:lnTo>
                    <a:pt x="577" y="254"/>
                  </a:lnTo>
                  <a:lnTo>
                    <a:pt x="574" y="258"/>
                  </a:lnTo>
                  <a:lnTo>
                    <a:pt x="574" y="261"/>
                  </a:lnTo>
                  <a:lnTo>
                    <a:pt x="574" y="263"/>
                  </a:lnTo>
                  <a:lnTo>
                    <a:pt x="577" y="265"/>
                  </a:lnTo>
                  <a:lnTo>
                    <a:pt x="579" y="268"/>
                  </a:lnTo>
                  <a:lnTo>
                    <a:pt x="582" y="270"/>
                  </a:lnTo>
                  <a:lnTo>
                    <a:pt x="582" y="270"/>
                  </a:lnTo>
                  <a:lnTo>
                    <a:pt x="586" y="275"/>
                  </a:lnTo>
                  <a:lnTo>
                    <a:pt x="603" y="280"/>
                  </a:lnTo>
                  <a:lnTo>
                    <a:pt x="610" y="282"/>
                  </a:lnTo>
                  <a:lnTo>
                    <a:pt x="610" y="282"/>
                  </a:lnTo>
                  <a:lnTo>
                    <a:pt x="610" y="284"/>
                  </a:lnTo>
                  <a:lnTo>
                    <a:pt x="608" y="292"/>
                  </a:lnTo>
                  <a:lnTo>
                    <a:pt x="605" y="294"/>
                  </a:lnTo>
                  <a:lnTo>
                    <a:pt x="605" y="296"/>
                  </a:lnTo>
                  <a:lnTo>
                    <a:pt x="608" y="299"/>
                  </a:lnTo>
                  <a:lnTo>
                    <a:pt x="610" y="301"/>
                  </a:lnTo>
                  <a:lnTo>
                    <a:pt x="612" y="303"/>
                  </a:lnTo>
                  <a:lnTo>
                    <a:pt x="615" y="308"/>
                  </a:lnTo>
                  <a:lnTo>
                    <a:pt x="615" y="310"/>
                  </a:lnTo>
                  <a:lnTo>
                    <a:pt x="617" y="310"/>
                  </a:lnTo>
                  <a:lnTo>
                    <a:pt x="619" y="310"/>
                  </a:lnTo>
                  <a:lnTo>
                    <a:pt x="622" y="308"/>
                  </a:lnTo>
                  <a:lnTo>
                    <a:pt x="624" y="306"/>
                  </a:lnTo>
                  <a:lnTo>
                    <a:pt x="627" y="301"/>
                  </a:lnTo>
                  <a:lnTo>
                    <a:pt x="629" y="299"/>
                  </a:lnTo>
                  <a:lnTo>
                    <a:pt x="631" y="299"/>
                  </a:lnTo>
                  <a:lnTo>
                    <a:pt x="634" y="296"/>
                  </a:lnTo>
                  <a:lnTo>
                    <a:pt x="636" y="294"/>
                  </a:lnTo>
                  <a:lnTo>
                    <a:pt x="638" y="292"/>
                  </a:lnTo>
                  <a:lnTo>
                    <a:pt x="638" y="289"/>
                  </a:lnTo>
                  <a:lnTo>
                    <a:pt x="638" y="284"/>
                  </a:lnTo>
                  <a:lnTo>
                    <a:pt x="638" y="282"/>
                  </a:lnTo>
                  <a:lnTo>
                    <a:pt x="641" y="282"/>
                  </a:lnTo>
                  <a:lnTo>
                    <a:pt x="643" y="282"/>
                  </a:lnTo>
                  <a:lnTo>
                    <a:pt x="643" y="284"/>
                  </a:lnTo>
                  <a:lnTo>
                    <a:pt x="645" y="287"/>
                  </a:lnTo>
                  <a:lnTo>
                    <a:pt x="645" y="289"/>
                  </a:lnTo>
                  <a:lnTo>
                    <a:pt x="645" y="292"/>
                  </a:lnTo>
                  <a:lnTo>
                    <a:pt x="648" y="294"/>
                  </a:lnTo>
                  <a:lnTo>
                    <a:pt x="653" y="294"/>
                  </a:lnTo>
                  <a:lnTo>
                    <a:pt x="655" y="296"/>
                  </a:lnTo>
                  <a:lnTo>
                    <a:pt x="671" y="313"/>
                  </a:lnTo>
                  <a:lnTo>
                    <a:pt x="674" y="315"/>
                  </a:lnTo>
                  <a:lnTo>
                    <a:pt x="676" y="318"/>
                  </a:lnTo>
                  <a:lnTo>
                    <a:pt x="676" y="318"/>
                  </a:lnTo>
                  <a:lnTo>
                    <a:pt x="676" y="320"/>
                  </a:lnTo>
                  <a:lnTo>
                    <a:pt x="676" y="322"/>
                  </a:lnTo>
                  <a:lnTo>
                    <a:pt x="676" y="325"/>
                  </a:lnTo>
                  <a:lnTo>
                    <a:pt x="676" y="327"/>
                  </a:lnTo>
                  <a:lnTo>
                    <a:pt x="671" y="341"/>
                  </a:lnTo>
                  <a:lnTo>
                    <a:pt x="667" y="346"/>
                  </a:lnTo>
                  <a:lnTo>
                    <a:pt x="664" y="351"/>
                  </a:lnTo>
                  <a:lnTo>
                    <a:pt x="664" y="355"/>
                  </a:lnTo>
                  <a:lnTo>
                    <a:pt x="667" y="358"/>
                  </a:lnTo>
                  <a:lnTo>
                    <a:pt x="669" y="358"/>
                  </a:lnTo>
                  <a:lnTo>
                    <a:pt x="671" y="360"/>
                  </a:lnTo>
                  <a:lnTo>
                    <a:pt x="674" y="360"/>
                  </a:lnTo>
                  <a:lnTo>
                    <a:pt x="676" y="363"/>
                  </a:lnTo>
                  <a:lnTo>
                    <a:pt x="676" y="367"/>
                  </a:lnTo>
                  <a:lnTo>
                    <a:pt x="674" y="379"/>
                  </a:lnTo>
                  <a:lnTo>
                    <a:pt x="671" y="389"/>
                  </a:lnTo>
                  <a:lnTo>
                    <a:pt x="671" y="393"/>
                  </a:lnTo>
                  <a:lnTo>
                    <a:pt x="669" y="398"/>
                  </a:lnTo>
                  <a:lnTo>
                    <a:pt x="667" y="400"/>
                  </a:lnTo>
                  <a:lnTo>
                    <a:pt x="655" y="410"/>
                  </a:lnTo>
                  <a:lnTo>
                    <a:pt x="655" y="412"/>
                  </a:lnTo>
                  <a:lnTo>
                    <a:pt x="653" y="417"/>
                  </a:lnTo>
                  <a:lnTo>
                    <a:pt x="650" y="417"/>
                  </a:lnTo>
                  <a:lnTo>
                    <a:pt x="624" y="422"/>
                  </a:lnTo>
                  <a:lnTo>
                    <a:pt x="622" y="424"/>
                  </a:lnTo>
                  <a:lnTo>
                    <a:pt x="636" y="431"/>
                  </a:lnTo>
                  <a:lnTo>
                    <a:pt x="641" y="434"/>
                  </a:lnTo>
                  <a:lnTo>
                    <a:pt x="638" y="436"/>
                  </a:lnTo>
                  <a:lnTo>
                    <a:pt x="636" y="436"/>
                  </a:lnTo>
                  <a:lnTo>
                    <a:pt x="634" y="441"/>
                  </a:lnTo>
                  <a:lnTo>
                    <a:pt x="636" y="455"/>
                  </a:lnTo>
                  <a:lnTo>
                    <a:pt x="636" y="476"/>
                  </a:lnTo>
                  <a:lnTo>
                    <a:pt x="636" y="481"/>
                  </a:lnTo>
                  <a:lnTo>
                    <a:pt x="636" y="486"/>
                  </a:lnTo>
                  <a:lnTo>
                    <a:pt x="634" y="493"/>
                  </a:lnTo>
                  <a:lnTo>
                    <a:pt x="634" y="497"/>
                  </a:lnTo>
                  <a:lnTo>
                    <a:pt x="634" y="500"/>
                  </a:lnTo>
                  <a:lnTo>
                    <a:pt x="636" y="502"/>
                  </a:lnTo>
                  <a:lnTo>
                    <a:pt x="636" y="502"/>
                  </a:lnTo>
                  <a:lnTo>
                    <a:pt x="641" y="505"/>
                  </a:lnTo>
                  <a:lnTo>
                    <a:pt x="643" y="505"/>
                  </a:lnTo>
                  <a:lnTo>
                    <a:pt x="645" y="505"/>
                  </a:lnTo>
                  <a:lnTo>
                    <a:pt x="655" y="502"/>
                  </a:lnTo>
                  <a:lnTo>
                    <a:pt x="657" y="505"/>
                  </a:lnTo>
                  <a:lnTo>
                    <a:pt x="662" y="507"/>
                  </a:lnTo>
                  <a:lnTo>
                    <a:pt x="664" y="509"/>
                  </a:lnTo>
                  <a:lnTo>
                    <a:pt x="664" y="514"/>
                  </a:lnTo>
                  <a:lnTo>
                    <a:pt x="634" y="578"/>
                  </a:lnTo>
                  <a:lnTo>
                    <a:pt x="634" y="583"/>
                  </a:lnTo>
                  <a:lnTo>
                    <a:pt x="634" y="585"/>
                  </a:lnTo>
                  <a:lnTo>
                    <a:pt x="634" y="587"/>
                  </a:lnTo>
                  <a:lnTo>
                    <a:pt x="636" y="590"/>
                  </a:lnTo>
                  <a:lnTo>
                    <a:pt x="636" y="594"/>
                  </a:lnTo>
                  <a:lnTo>
                    <a:pt x="638" y="599"/>
                  </a:lnTo>
                  <a:lnTo>
                    <a:pt x="636" y="604"/>
                  </a:lnTo>
                  <a:lnTo>
                    <a:pt x="631" y="611"/>
                  </a:lnTo>
                  <a:lnTo>
                    <a:pt x="624" y="635"/>
                  </a:lnTo>
                  <a:lnTo>
                    <a:pt x="619" y="644"/>
                  </a:lnTo>
                  <a:lnTo>
                    <a:pt x="617" y="649"/>
                  </a:lnTo>
                  <a:lnTo>
                    <a:pt x="608" y="663"/>
                  </a:lnTo>
                  <a:lnTo>
                    <a:pt x="605" y="668"/>
                  </a:lnTo>
                  <a:lnTo>
                    <a:pt x="605" y="673"/>
                  </a:lnTo>
                  <a:lnTo>
                    <a:pt x="605" y="677"/>
                  </a:lnTo>
                  <a:lnTo>
                    <a:pt x="605" y="682"/>
                  </a:lnTo>
                  <a:lnTo>
                    <a:pt x="603" y="687"/>
                  </a:lnTo>
                  <a:lnTo>
                    <a:pt x="603" y="692"/>
                  </a:lnTo>
                  <a:lnTo>
                    <a:pt x="598" y="701"/>
                  </a:lnTo>
                  <a:lnTo>
                    <a:pt x="598" y="703"/>
                  </a:lnTo>
                  <a:lnTo>
                    <a:pt x="598" y="708"/>
                  </a:lnTo>
                  <a:lnTo>
                    <a:pt x="600" y="710"/>
                  </a:lnTo>
                  <a:lnTo>
                    <a:pt x="603" y="713"/>
                  </a:lnTo>
                  <a:lnTo>
                    <a:pt x="600" y="718"/>
                  </a:lnTo>
                  <a:lnTo>
                    <a:pt x="600" y="720"/>
                  </a:lnTo>
                  <a:lnTo>
                    <a:pt x="598" y="725"/>
                  </a:lnTo>
                  <a:lnTo>
                    <a:pt x="591" y="729"/>
                  </a:lnTo>
                  <a:lnTo>
                    <a:pt x="586" y="729"/>
                  </a:lnTo>
                  <a:lnTo>
                    <a:pt x="579" y="729"/>
                  </a:lnTo>
                  <a:lnTo>
                    <a:pt x="556" y="713"/>
                  </a:lnTo>
                  <a:lnTo>
                    <a:pt x="548" y="708"/>
                  </a:lnTo>
                  <a:lnTo>
                    <a:pt x="544" y="706"/>
                  </a:lnTo>
                  <a:lnTo>
                    <a:pt x="534" y="703"/>
                  </a:lnTo>
                  <a:lnTo>
                    <a:pt x="532" y="701"/>
                  </a:lnTo>
                  <a:lnTo>
                    <a:pt x="529" y="699"/>
                  </a:lnTo>
                  <a:lnTo>
                    <a:pt x="522" y="692"/>
                  </a:lnTo>
                  <a:lnTo>
                    <a:pt x="518" y="684"/>
                  </a:lnTo>
                  <a:lnTo>
                    <a:pt x="513" y="684"/>
                  </a:lnTo>
                  <a:lnTo>
                    <a:pt x="511" y="684"/>
                  </a:lnTo>
                  <a:lnTo>
                    <a:pt x="508" y="684"/>
                  </a:lnTo>
                  <a:lnTo>
                    <a:pt x="506" y="687"/>
                  </a:lnTo>
                  <a:lnTo>
                    <a:pt x="503" y="694"/>
                  </a:lnTo>
                  <a:lnTo>
                    <a:pt x="503" y="696"/>
                  </a:lnTo>
                  <a:lnTo>
                    <a:pt x="501" y="699"/>
                  </a:lnTo>
                  <a:lnTo>
                    <a:pt x="496" y="701"/>
                  </a:lnTo>
                  <a:lnTo>
                    <a:pt x="494" y="701"/>
                  </a:lnTo>
                  <a:lnTo>
                    <a:pt x="489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7" y="701"/>
                  </a:lnTo>
                  <a:lnTo>
                    <a:pt x="451" y="687"/>
                  </a:lnTo>
                  <a:lnTo>
                    <a:pt x="442" y="684"/>
                  </a:lnTo>
                  <a:lnTo>
                    <a:pt x="425" y="687"/>
                  </a:lnTo>
                  <a:lnTo>
                    <a:pt x="421" y="689"/>
                  </a:lnTo>
                  <a:lnTo>
                    <a:pt x="418" y="692"/>
                  </a:lnTo>
                  <a:lnTo>
                    <a:pt x="416" y="694"/>
                  </a:lnTo>
                  <a:lnTo>
                    <a:pt x="411" y="696"/>
                  </a:lnTo>
                  <a:lnTo>
                    <a:pt x="404" y="696"/>
                  </a:lnTo>
                  <a:lnTo>
                    <a:pt x="399" y="694"/>
                  </a:lnTo>
                  <a:lnTo>
                    <a:pt x="397" y="692"/>
                  </a:lnTo>
                  <a:lnTo>
                    <a:pt x="390" y="689"/>
                  </a:lnTo>
                  <a:lnTo>
                    <a:pt x="388" y="689"/>
                  </a:lnTo>
                  <a:lnTo>
                    <a:pt x="388" y="687"/>
                  </a:lnTo>
                  <a:lnTo>
                    <a:pt x="388" y="682"/>
                  </a:lnTo>
                  <a:lnTo>
                    <a:pt x="385" y="677"/>
                  </a:lnTo>
                  <a:lnTo>
                    <a:pt x="385" y="675"/>
                  </a:lnTo>
                  <a:lnTo>
                    <a:pt x="380" y="673"/>
                  </a:lnTo>
                  <a:lnTo>
                    <a:pt x="376" y="668"/>
                  </a:lnTo>
                  <a:lnTo>
                    <a:pt x="362" y="665"/>
                  </a:lnTo>
                  <a:lnTo>
                    <a:pt x="357" y="668"/>
                  </a:lnTo>
                  <a:lnTo>
                    <a:pt x="354" y="668"/>
                  </a:lnTo>
                  <a:lnTo>
                    <a:pt x="352" y="670"/>
                  </a:lnTo>
                  <a:lnTo>
                    <a:pt x="347" y="675"/>
                  </a:lnTo>
                  <a:lnTo>
                    <a:pt x="345" y="682"/>
                  </a:lnTo>
                  <a:lnTo>
                    <a:pt x="343" y="684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6" y="699"/>
                  </a:lnTo>
                  <a:lnTo>
                    <a:pt x="326" y="696"/>
                  </a:lnTo>
                  <a:lnTo>
                    <a:pt x="324" y="694"/>
                  </a:lnTo>
                  <a:lnTo>
                    <a:pt x="326" y="689"/>
                  </a:lnTo>
                  <a:lnTo>
                    <a:pt x="326" y="687"/>
                  </a:lnTo>
                  <a:lnTo>
                    <a:pt x="324" y="684"/>
                  </a:lnTo>
                  <a:lnTo>
                    <a:pt x="324" y="682"/>
                  </a:lnTo>
                  <a:lnTo>
                    <a:pt x="321" y="682"/>
                  </a:lnTo>
                  <a:lnTo>
                    <a:pt x="319" y="684"/>
                  </a:lnTo>
                  <a:lnTo>
                    <a:pt x="319" y="684"/>
                  </a:lnTo>
                  <a:lnTo>
                    <a:pt x="314" y="696"/>
                  </a:lnTo>
                  <a:lnTo>
                    <a:pt x="312" y="699"/>
                  </a:lnTo>
                  <a:lnTo>
                    <a:pt x="309" y="701"/>
                  </a:lnTo>
                  <a:lnTo>
                    <a:pt x="305" y="703"/>
                  </a:lnTo>
                  <a:lnTo>
                    <a:pt x="291" y="689"/>
                  </a:lnTo>
                  <a:lnTo>
                    <a:pt x="286" y="689"/>
                  </a:lnTo>
                  <a:lnTo>
                    <a:pt x="283" y="692"/>
                  </a:lnTo>
                  <a:lnTo>
                    <a:pt x="281" y="694"/>
                  </a:lnTo>
                  <a:lnTo>
                    <a:pt x="279" y="694"/>
                  </a:lnTo>
                  <a:lnTo>
                    <a:pt x="276" y="692"/>
                  </a:lnTo>
                  <a:lnTo>
                    <a:pt x="276" y="687"/>
                  </a:lnTo>
                  <a:lnTo>
                    <a:pt x="276" y="684"/>
                  </a:lnTo>
                  <a:lnTo>
                    <a:pt x="276" y="675"/>
                  </a:lnTo>
                  <a:lnTo>
                    <a:pt x="276" y="673"/>
                  </a:lnTo>
                  <a:lnTo>
                    <a:pt x="274" y="670"/>
                  </a:lnTo>
                  <a:lnTo>
                    <a:pt x="272" y="668"/>
                  </a:lnTo>
                  <a:lnTo>
                    <a:pt x="269" y="663"/>
                  </a:lnTo>
                  <a:lnTo>
                    <a:pt x="265" y="663"/>
                  </a:lnTo>
                  <a:lnTo>
                    <a:pt x="262" y="661"/>
                  </a:lnTo>
                  <a:lnTo>
                    <a:pt x="260" y="661"/>
                  </a:lnTo>
                  <a:lnTo>
                    <a:pt x="255" y="658"/>
                  </a:lnTo>
                  <a:lnTo>
                    <a:pt x="250" y="654"/>
                  </a:lnTo>
                  <a:lnTo>
                    <a:pt x="241" y="644"/>
                  </a:lnTo>
                  <a:lnTo>
                    <a:pt x="234" y="639"/>
                  </a:lnTo>
                  <a:lnTo>
                    <a:pt x="234" y="639"/>
                  </a:lnTo>
                  <a:lnTo>
                    <a:pt x="234" y="637"/>
                  </a:lnTo>
                  <a:lnTo>
                    <a:pt x="234" y="635"/>
                  </a:lnTo>
                  <a:lnTo>
                    <a:pt x="236" y="630"/>
                  </a:lnTo>
                  <a:lnTo>
                    <a:pt x="236" y="628"/>
                  </a:lnTo>
                  <a:lnTo>
                    <a:pt x="241" y="616"/>
                  </a:lnTo>
                  <a:lnTo>
                    <a:pt x="241" y="613"/>
                  </a:lnTo>
                  <a:lnTo>
                    <a:pt x="241" y="611"/>
                  </a:lnTo>
                  <a:lnTo>
                    <a:pt x="241" y="606"/>
                  </a:lnTo>
                  <a:lnTo>
                    <a:pt x="241" y="604"/>
                  </a:lnTo>
                  <a:lnTo>
                    <a:pt x="241" y="602"/>
                  </a:lnTo>
                  <a:lnTo>
                    <a:pt x="243" y="599"/>
                  </a:lnTo>
                  <a:lnTo>
                    <a:pt x="248" y="594"/>
                  </a:lnTo>
                  <a:lnTo>
                    <a:pt x="248" y="592"/>
                  </a:lnTo>
                  <a:lnTo>
                    <a:pt x="246" y="587"/>
                  </a:lnTo>
                  <a:lnTo>
                    <a:pt x="238" y="583"/>
                  </a:lnTo>
                  <a:lnTo>
                    <a:pt x="229" y="578"/>
                  </a:lnTo>
                  <a:lnTo>
                    <a:pt x="227" y="576"/>
                  </a:lnTo>
                  <a:lnTo>
                    <a:pt x="227" y="573"/>
                  </a:lnTo>
                  <a:lnTo>
                    <a:pt x="227" y="573"/>
                  </a:lnTo>
                  <a:lnTo>
                    <a:pt x="227" y="568"/>
                  </a:lnTo>
                  <a:lnTo>
                    <a:pt x="227" y="566"/>
                  </a:lnTo>
                  <a:lnTo>
                    <a:pt x="227" y="564"/>
                  </a:lnTo>
                  <a:lnTo>
                    <a:pt x="224" y="564"/>
                  </a:lnTo>
                  <a:lnTo>
                    <a:pt x="224" y="561"/>
                  </a:lnTo>
                  <a:lnTo>
                    <a:pt x="222" y="559"/>
                  </a:lnTo>
                  <a:lnTo>
                    <a:pt x="217" y="559"/>
                  </a:lnTo>
                  <a:lnTo>
                    <a:pt x="215" y="559"/>
                  </a:lnTo>
                  <a:lnTo>
                    <a:pt x="210" y="561"/>
                  </a:lnTo>
                  <a:lnTo>
                    <a:pt x="205" y="559"/>
                  </a:lnTo>
                  <a:lnTo>
                    <a:pt x="203" y="557"/>
                  </a:lnTo>
                  <a:lnTo>
                    <a:pt x="198" y="552"/>
                  </a:lnTo>
                  <a:lnTo>
                    <a:pt x="191" y="540"/>
                  </a:lnTo>
                  <a:lnTo>
                    <a:pt x="186" y="535"/>
                  </a:lnTo>
                  <a:lnTo>
                    <a:pt x="182" y="533"/>
                  </a:lnTo>
                  <a:lnTo>
                    <a:pt x="177" y="533"/>
                  </a:lnTo>
                  <a:lnTo>
                    <a:pt x="175" y="533"/>
                  </a:lnTo>
                  <a:lnTo>
                    <a:pt x="172" y="535"/>
                  </a:lnTo>
                  <a:lnTo>
                    <a:pt x="170" y="535"/>
                  </a:lnTo>
                  <a:lnTo>
                    <a:pt x="170" y="538"/>
                  </a:lnTo>
                  <a:lnTo>
                    <a:pt x="167" y="540"/>
                  </a:lnTo>
                  <a:lnTo>
                    <a:pt x="165" y="542"/>
                  </a:lnTo>
                  <a:lnTo>
                    <a:pt x="163" y="542"/>
                  </a:lnTo>
                  <a:lnTo>
                    <a:pt x="160" y="540"/>
                  </a:lnTo>
                  <a:lnTo>
                    <a:pt x="160" y="535"/>
                  </a:lnTo>
                  <a:lnTo>
                    <a:pt x="160" y="528"/>
                  </a:lnTo>
                  <a:lnTo>
                    <a:pt x="158" y="526"/>
                  </a:lnTo>
                  <a:lnTo>
                    <a:pt x="158" y="521"/>
                  </a:lnTo>
                  <a:lnTo>
                    <a:pt x="158" y="519"/>
                  </a:lnTo>
                  <a:lnTo>
                    <a:pt x="163" y="512"/>
                  </a:lnTo>
                  <a:lnTo>
                    <a:pt x="165" y="505"/>
                  </a:lnTo>
                  <a:lnTo>
                    <a:pt x="137" y="481"/>
                  </a:lnTo>
                  <a:lnTo>
                    <a:pt x="134" y="476"/>
                  </a:lnTo>
                  <a:lnTo>
                    <a:pt x="132" y="474"/>
                  </a:lnTo>
                  <a:lnTo>
                    <a:pt x="132" y="474"/>
                  </a:lnTo>
                  <a:lnTo>
                    <a:pt x="132" y="471"/>
                  </a:lnTo>
                  <a:lnTo>
                    <a:pt x="130" y="471"/>
                  </a:lnTo>
                  <a:lnTo>
                    <a:pt x="125" y="469"/>
                  </a:lnTo>
                  <a:lnTo>
                    <a:pt x="115" y="471"/>
                  </a:lnTo>
                  <a:lnTo>
                    <a:pt x="111" y="469"/>
                  </a:lnTo>
                  <a:lnTo>
                    <a:pt x="87" y="457"/>
                  </a:lnTo>
                  <a:lnTo>
                    <a:pt x="66" y="443"/>
                  </a:lnTo>
                  <a:lnTo>
                    <a:pt x="52" y="436"/>
                  </a:lnTo>
                  <a:lnTo>
                    <a:pt x="42" y="429"/>
                  </a:lnTo>
                  <a:lnTo>
                    <a:pt x="37" y="424"/>
                  </a:lnTo>
                  <a:lnTo>
                    <a:pt x="35" y="419"/>
                  </a:lnTo>
                  <a:lnTo>
                    <a:pt x="33" y="417"/>
                  </a:lnTo>
                  <a:lnTo>
                    <a:pt x="33" y="412"/>
                  </a:lnTo>
                  <a:lnTo>
                    <a:pt x="30" y="398"/>
                  </a:lnTo>
                  <a:lnTo>
                    <a:pt x="28" y="396"/>
                  </a:lnTo>
                  <a:lnTo>
                    <a:pt x="28" y="384"/>
                  </a:lnTo>
                  <a:lnTo>
                    <a:pt x="23" y="374"/>
                  </a:lnTo>
                  <a:lnTo>
                    <a:pt x="23" y="372"/>
                  </a:lnTo>
                  <a:lnTo>
                    <a:pt x="14" y="365"/>
                  </a:lnTo>
                  <a:lnTo>
                    <a:pt x="4" y="358"/>
                  </a:lnTo>
                  <a:lnTo>
                    <a:pt x="2" y="355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2" y="346"/>
                  </a:lnTo>
                  <a:lnTo>
                    <a:pt x="7" y="339"/>
                  </a:lnTo>
                  <a:lnTo>
                    <a:pt x="7" y="334"/>
                  </a:lnTo>
                  <a:lnTo>
                    <a:pt x="4" y="332"/>
                  </a:lnTo>
                  <a:lnTo>
                    <a:pt x="4" y="327"/>
                  </a:lnTo>
                  <a:lnTo>
                    <a:pt x="2" y="325"/>
                  </a:lnTo>
                  <a:lnTo>
                    <a:pt x="2" y="320"/>
                  </a:lnTo>
                  <a:lnTo>
                    <a:pt x="4" y="310"/>
                  </a:lnTo>
                  <a:lnTo>
                    <a:pt x="4" y="306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21" y="299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89"/>
                  </a:lnTo>
                  <a:lnTo>
                    <a:pt x="28" y="284"/>
                  </a:lnTo>
                  <a:lnTo>
                    <a:pt x="28" y="280"/>
                  </a:lnTo>
                  <a:lnTo>
                    <a:pt x="26" y="275"/>
                  </a:lnTo>
                  <a:lnTo>
                    <a:pt x="26" y="270"/>
                  </a:lnTo>
                  <a:lnTo>
                    <a:pt x="28" y="268"/>
                  </a:lnTo>
                  <a:lnTo>
                    <a:pt x="28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63"/>
                  </a:lnTo>
                  <a:lnTo>
                    <a:pt x="30" y="261"/>
                  </a:lnTo>
                  <a:lnTo>
                    <a:pt x="28" y="256"/>
                  </a:lnTo>
                  <a:lnTo>
                    <a:pt x="26" y="254"/>
                  </a:lnTo>
                  <a:lnTo>
                    <a:pt x="18" y="254"/>
                  </a:lnTo>
                  <a:lnTo>
                    <a:pt x="18" y="251"/>
                  </a:lnTo>
                  <a:lnTo>
                    <a:pt x="16" y="247"/>
                  </a:lnTo>
                  <a:lnTo>
                    <a:pt x="14" y="228"/>
                  </a:lnTo>
                  <a:lnTo>
                    <a:pt x="14" y="223"/>
                  </a:lnTo>
                  <a:lnTo>
                    <a:pt x="11" y="216"/>
                  </a:lnTo>
                  <a:lnTo>
                    <a:pt x="4" y="197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7" y="185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18" y="154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2"/>
                  </a:lnTo>
                  <a:lnTo>
                    <a:pt x="26" y="140"/>
                  </a:lnTo>
                  <a:lnTo>
                    <a:pt x="23" y="135"/>
                  </a:lnTo>
                  <a:lnTo>
                    <a:pt x="23" y="133"/>
                  </a:lnTo>
                  <a:lnTo>
                    <a:pt x="21" y="131"/>
                  </a:lnTo>
                  <a:lnTo>
                    <a:pt x="21" y="128"/>
                  </a:lnTo>
                  <a:lnTo>
                    <a:pt x="23" y="123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40" y="88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37" y="74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7" y="17"/>
                  </a:lnTo>
                  <a:lnTo>
                    <a:pt x="56" y="22"/>
                  </a:lnTo>
                  <a:lnTo>
                    <a:pt x="59" y="24"/>
                  </a:lnTo>
                  <a:lnTo>
                    <a:pt x="61" y="24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89" y="26"/>
                  </a:lnTo>
                  <a:lnTo>
                    <a:pt x="101" y="12"/>
                  </a:lnTo>
                  <a:lnTo>
                    <a:pt x="106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6F7D560-82A5-5642-5A5E-4ABDF175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BD6527-AC27-ED55-5BB8-C0151A17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5F30515-C4C4-59E6-2823-DDFBC08A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69E521F-4E63-CABA-BECD-68D55762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475A20E-C1F3-74A7-7F5B-9EFA79D66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C5F942E-1990-8F06-1016-93C30305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4D7D23-1F43-8B91-9BDF-B55E92EF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363913"/>
              <a:ext cx="1671638" cy="1616075"/>
            </a:xfrm>
            <a:custGeom>
              <a:avLst/>
              <a:gdLst>
                <a:gd name="T0" fmla="*/ 700 w 1053"/>
                <a:gd name="T1" fmla="*/ 105 h 1018"/>
                <a:gd name="T2" fmla="*/ 679 w 1053"/>
                <a:gd name="T3" fmla="*/ 149 h 1018"/>
                <a:gd name="T4" fmla="*/ 740 w 1053"/>
                <a:gd name="T5" fmla="*/ 74 h 1018"/>
                <a:gd name="T6" fmla="*/ 906 w 1053"/>
                <a:gd name="T7" fmla="*/ 22 h 1018"/>
                <a:gd name="T8" fmla="*/ 937 w 1053"/>
                <a:gd name="T9" fmla="*/ 149 h 1018"/>
                <a:gd name="T10" fmla="*/ 977 w 1053"/>
                <a:gd name="T11" fmla="*/ 187 h 1018"/>
                <a:gd name="T12" fmla="*/ 953 w 1053"/>
                <a:gd name="T13" fmla="*/ 254 h 1018"/>
                <a:gd name="T14" fmla="*/ 932 w 1053"/>
                <a:gd name="T15" fmla="*/ 310 h 1018"/>
                <a:gd name="T16" fmla="*/ 989 w 1053"/>
                <a:gd name="T17" fmla="*/ 370 h 1018"/>
                <a:gd name="T18" fmla="*/ 1036 w 1053"/>
                <a:gd name="T19" fmla="*/ 469 h 1018"/>
                <a:gd name="T20" fmla="*/ 984 w 1053"/>
                <a:gd name="T21" fmla="*/ 540 h 1018"/>
                <a:gd name="T22" fmla="*/ 918 w 1053"/>
                <a:gd name="T23" fmla="*/ 559 h 1018"/>
                <a:gd name="T24" fmla="*/ 856 w 1053"/>
                <a:gd name="T25" fmla="*/ 602 h 1018"/>
                <a:gd name="T26" fmla="*/ 788 w 1053"/>
                <a:gd name="T27" fmla="*/ 599 h 1018"/>
                <a:gd name="T28" fmla="*/ 828 w 1053"/>
                <a:gd name="T29" fmla="*/ 651 h 1018"/>
                <a:gd name="T30" fmla="*/ 795 w 1053"/>
                <a:gd name="T31" fmla="*/ 691 h 1018"/>
                <a:gd name="T32" fmla="*/ 724 w 1053"/>
                <a:gd name="T33" fmla="*/ 710 h 1018"/>
                <a:gd name="T34" fmla="*/ 674 w 1053"/>
                <a:gd name="T35" fmla="*/ 765 h 1018"/>
                <a:gd name="T36" fmla="*/ 632 w 1053"/>
                <a:gd name="T37" fmla="*/ 793 h 1018"/>
                <a:gd name="T38" fmla="*/ 632 w 1053"/>
                <a:gd name="T39" fmla="*/ 850 h 1018"/>
                <a:gd name="T40" fmla="*/ 577 w 1053"/>
                <a:gd name="T41" fmla="*/ 878 h 1018"/>
                <a:gd name="T42" fmla="*/ 570 w 1053"/>
                <a:gd name="T43" fmla="*/ 902 h 1018"/>
                <a:gd name="T44" fmla="*/ 627 w 1053"/>
                <a:gd name="T45" fmla="*/ 928 h 1018"/>
                <a:gd name="T46" fmla="*/ 646 w 1053"/>
                <a:gd name="T47" fmla="*/ 1002 h 1018"/>
                <a:gd name="T48" fmla="*/ 587 w 1053"/>
                <a:gd name="T49" fmla="*/ 1018 h 1018"/>
                <a:gd name="T50" fmla="*/ 516 w 1053"/>
                <a:gd name="T51" fmla="*/ 980 h 1018"/>
                <a:gd name="T52" fmla="*/ 483 w 1053"/>
                <a:gd name="T53" fmla="*/ 949 h 1018"/>
                <a:gd name="T54" fmla="*/ 390 w 1053"/>
                <a:gd name="T55" fmla="*/ 983 h 1018"/>
                <a:gd name="T56" fmla="*/ 319 w 1053"/>
                <a:gd name="T57" fmla="*/ 964 h 1018"/>
                <a:gd name="T58" fmla="*/ 270 w 1053"/>
                <a:gd name="T59" fmla="*/ 957 h 1018"/>
                <a:gd name="T60" fmla="*/ 236 w 1053"/>
                <a:gd name="T61" fmla="*/ 949 h 1018"/>
                <a:gd name="T62" fmla="*/ 168 w 1053"/>
                <a:gd name="T63" fmla="*/ 954 h 1018"/>
                <a:gd name="T64" fmla="*/ 135 w 1053"/>
                <a:gd name="T65" fmla="*/ 909 h 1018"/>
                <a:gd name="T66" fmla="*/ 90 w 1053"/>
                <a:gd name="T67" fmla="*/ 777 h 1018"/>
                <a:gd name="T68" fmla="*/ 132 w 1053"/>
                <a:gd name="T69" fmla="*/ 727 h 1018"/>
                <a:gd name="T70" fmla="*/ 203 w 1053"/>
                <a:gd name="T71" fmla="*/ 680 h 1018"/>
                <a:gd name="T72" fmla="*/ 227 w 1053"/>
                <a:gd name="T73" fmla="*/ 647 h 1018"/>
                <a:gd name="T74" fmla="*/ 234 w 1053"/>
                <a:gd name="T75" fmla="*/ 609 h 1018"/>
                <a:gd name="T76" fmla="*/ 255 w 1053"/>
                <a:gd name="T77" fmla="*/ 571 h 1018"/>
                <a:gd name="T78" fmla="*/ 213 w 1053"/>
                <a:gd name="T79" fmla="*/ 514 h 1018"/>
                <a:gd name="T80" fmla="*/ 154 w 1053"/>
                <a:gd name="T81" fmla="*/ 512 h 1018"/>
                <a:gd name="T82" fmla="*/ 87 w 1053"/>
                <a:gd name="T83" fmla="*/ 519 h 1018"/>
                <a:gd name="T84" fmla="*/ 94 w 1053"/>
                <a:gd name="T85" fmla="*/ 455 h 1018"/>
                <a:gd name="T86" fmla="*/ 9 w 1053"/>
                <a:gd name="T87" fmla="*/ 334 h 1018"/>
                <a:gd name="T88" fmla="*/ 5 w 1053"/>
                <a:gd name="T89" fmla="*/ 280 h 1018"/>
                <a:gd name="T90" fmla="*/ 38 w 1053"/>
                <a:gd name="T91" fmla="*/ 220 h 1018"/>
                <a:gd name="T92" fmla="*/ 24 w 1053"/>
                <a:gd name="T93" fmla="*/ 154 h 1018"/>
                <a:gd name="T94" fmla="*/ 61 w 1053"/>
                <a:gd name="T95" fmla="*/ 149 h 1018"/>
                <a:gd name="T96" fmla="*/ 135 w 1053"/>
                <a:gd name="T97" fmla="*/ 166 h 1018"/>
                <a:gd name="T98" fmla="*/ 208 w 1053"/>
                <a:gd name="T99" fmla="*/ 119 h 1018"/>
                <a:gd name="T100" fmla="*/ 265 w 1053"/>
                <a:gd name="T101" fmla="*/ 123 h 1018"/>
                <a:gd name="T102" fmla="*/ 296 w 1053"/>
                <a:gd name="T103" fmla="*/ 126 h 1018"/>
                <a:gd name="T104" fmla="*/ 331 w 1053"/>
                <a:gd name="T105" fmla="*/ 121 h 1018"/>
                <a:gd name="T106" fmla="*/ 355 w 1053"/>
                <a:gd name="T107" fmla="*/ 36 h 1018"/>
                <a:gd name="T108" fmla="*/ 416 w 1053"/>
                <a:gd name="T109" fmla="*/ 10 h 1018"/>
                <a:gd name="T110" fmla="*/ 492 w 1053"/>
                <a:gd name="T111" fmla="*/ 67 h 1018"/>
                <a:gd name="T112" fmla="*/ 527 w 1053"/>
                <a:gd name="T113" fmla="*/ 105 h 1018"/>
                <a:gd name="T114" fmla="*/ 558 w 1053"/>
                <a:gd name="T115" fmla="*/ 88 h 1018"/>
                <a:gd name="T116" fmla="*/ 594 w 1053"/>
                <a:gd name="T117" fmla="*/ 95 h 1018"/>
                <a:gd name="T118" fmla="*/ 667 w 1053"/>
                <a:gd name="T119" fmla="*/ 6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3" h="1018">
                  <a:moveTo>
                    <a:pt x="679" y="45"/>
                  </a:moveTo>
                  <a:lnTo>
                    <a:pt x="679" y="45"/>
                  </a:lnTo>
                  <a:lnTo>
                    <a:pt x="681" y="43"/>
                  </a:lnTo>
                  <a:lnTo>
                    <a:pt x="691" y="29"/>
                  </a:lnTo>
                  <a:lnTo>
                    <a:pt x="707" y="36"/>
                  </a:lnTo>
                  <a:lnTo>
                    <a:pt x="712" y="41"/>
                  </a:lnTo>
                  <a:lnTo>
                    <a:pt x="714" y="48"/>
                  </a:lnTo>
                  <a:lnTo>
                    <a:pt x="717" y="52"/>
                  </a:lnTo>
                  <a:lnTo>
                    <a:pt x="707" y="74"/>
                  </a:lnTo>
                  <a:lnTo>
                    <a:pt x="707" y="76"/>
                  </a:lnTo>
                  <a:lnTo>
                    <a:pt x="705" y="90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05" y="100"/>
                  </a:lnTo>
                  <a:lnTo>
                    <a:pt x="700" y="105"/>
                  </a:lnTo>
                  <a:lnTo>
                    <a:pt x="698" y="105"/>
                  </a:lnTo>
                  <a:lnTo>
                    <a:pt x="695" y="105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5"/>
                  </a:lnTo>
                  <a:lnTo>
                    <a:pt x="674" y="114"/>
                  </a:lnTo>
                  <a:lnTo>
                    <a:pt x="669" y="119"/>
                  </a:lnTo>
                  <a:lnTo>
                    <a:pt x="667" y="123"/>
                  </a:lnTo>
                  <a:lnTo>
                    <a:pt x="672" y="128"/>
                  </a:lnTo>
                  <a:lnTo>
                    <a:pt x="677" y="135"/>
                  </a:lnTo>
                  <a:lnTo>
                    <a:pt x="677" y="140"/>
                  </a:lnTo>
                  <a:lnTo>
                    <a:pt x="674" y="145"/>
                  </a:lnTo>
                  <a:lnTo>
                    <a:pt x="672" y="154"/>
                  </a:lnTo>
                  <a:lnTo>
                    <a:pt x="679" y="149"/>
                  </a:lnTo>
                  <a:lnTo>
                    <a:pt x="691" y="145"/>
                  </a:lnTo>
                  <a:lnTo>
                    <a:pt x="705" y="142"/>
                  </a:lnTo>
                  <a:lnTo>
                    <a:pt x="714" y="147"/>
                  </a:lnTo>
                  <a:lnTo>
                    <a:pt x="724" y="140"/>
                  </a:lnTo>
                  <a:lnTo>
                    <a:pt x="738" y="121"/>
                  </a:lnTo>
                  <a:lnTo>
                    <a:pt x="755" y="107"/>
                  </a:lnTo>
                  <a:lnTo>
                    <a:pt x="762" y="100"/>
                  </a:lnTo>
                  <a:lnTo>
                    <a:pt x="759" y="90"/>
                  </a:lnTo>
                  <a:lnTo>
                    <a:pt x="757" y="88"/>
                  </a:lnTo>
                  <a:lnTo>
                    <a:pt x="752" y="90"/>
                  </a:lnTo>
                  <a:lnTo>
                    <a:pt x="750" y="90"/>
                  </a:lnTo>
                  <a:lnTo>
                    <a:pt x="748" y="88"/>
                  </a:lnTo>
                  <a:lnTo>
                    <a:pt x="745" y="81"/>
                  </a:lnTo>
                  <a:lnTo>
                    <a:pt x="745" y="81"/>
                  </a:lnTo>
                  <a:lnTo>
                    <a:pt x="740" y="74"/>
                  </a:lnTo>
                  <a:lnTo>
                    <a:pt x="740" y="69"/>
                  </a:lnTo>
                  <a:lnTo>
                    <a:pt x="740" y="62"/>
                  </a:lnTo>
                  <a:lnTo>
                    <a:pt x="748" y="55"/>
                  </a:lnTo>
                  <a:lnTo>
                    <a:pt x="755" y="43"/>
                  </a:lnTo>
                  <a:lnTo>
                    <a:pt x="764" y="33"/>
                  </a:lnTo>
                  <a:lnTo>
                    <a:pt x="771" y="29"/>
                  </a:lnTo>
                  <a:lnTo>
                    <a:pt x="781" y="29"/>
                  </a:lnTo>
                  <a:lnTo>
                    <a:pt x="790" y="24"/>
                  </a:lnTo>
                  <a:lnTo>
                    <a:pt x="814" y="5"/>
                  </a:lnTo>
                  <a:lnTo>
                    <a:pt x="833" y="0"/>
                  </a:lnTo>
                  <a:lnTo>
                    <a:pt x="852" y="0"/>
                  </a:lnTo>
                  <a:lnTo>
                    <a:pt x="897" y="7"/>
                  </a:lnTo>
                  <a:lnTo>
                    <a:pt x="901" y="10"/>
                  </a:lnTo>
                  <a:lnTo>
                    <a:pt x="904" y="12"/>
                  </a:lnTo>
                  <a:lnTo>
                    <a:pt x="906" y="22"/>
                  </a:lnTo>
                  <a:lnTo>
                    <a:pt x="904" y="29"/>
                  </a:lnTo>
                  <a:lnTo>
                    <a:pt x="897" y="38"/>
                  </a:lnTo>
                  <a:lnTo>
                    <a:pt x="897" y="43"/>
                  </a:lnTo>
                  <a:lnTo>
                    <a:pt x="904" y="52"/>
                  </a:lnTo>
                  <a:lnTo>
                    <a:pt x="913" y="62"/>
                  </a:lnTo>
                  <a:lnTo>
                    <a:pt x="923" y="74"/>
                  </a:lnTo>
                  <a:lnTo>
                    <a:pt x="913" y="95"/>
                  </a:lnTo>
                  <a:lnTo>
                    <a:pt x="908" y="112"/>
                  </a:lnTo>
                  <a:lnTo>
                    <a:pt x="908" y="126"/>
                  </a:lnTo>
                  <a:lnTo>
                    <a:pt x="911" y="133"/>
                  </a:lnTo>
                  <a:lnTo>
                    <a:pt x="934" y="135"/>
                  </a:lnTo>
                  <a:lnTo>
                    <a:pt x="939" y="140"/>
                  </a:lnTo>
                  <a:lnTo>
                    <a:pt x="939" y="142"/>
                  </a:lnTo>
                  <a:lnTo>
                    <a:pt x="937" y="147"/>
                  </a:lnTo>
                  <a:lnTo>
                    <a:pt x="937" y="149"/>
                  </a:lnTo>
                  <a:lnTo>
                    <a:pt x="934" y="152"/>
                  </a:lnTo>
                  <a:lnTo>
                    <a:pt x="934" y="152"/>
                  </a:lnTo>
                  <a:lnTo>
                    <a:pt x="937" y="154"/>
                  </a:lnTo>
                  <a:lnTo>
                    <a:pt x="937" y="159"/>
                  </a:lnTo>
                  <a:lnTo>
                    <a:pt x="937" y="161"/>
                  </a:lnTo>
                  <a:lnTo>
                    <a:pt x="937" y="164"/>
                  </a:lnTo>
                  <a:lnTo>
                    <a:pt x="937" y="166"/>
                  </a:lnTo>
                  <a:lnTo>
                    <a:pt x="937" y="166"/>
                  </a:lnTo>
                  <a:lnTo>
                    <a:pt x="939" y="168"/>
                  </a:lnTo>
                  <a:lnTo>
                    <a:pt x="942" y="168"/>
                  </a:lnTo>
                  <a:lnTo>
                    <a:pt x="944" y="166"/>
                  </a:lnTo>
                  <a:lnTo>
                    <a:pt x="946" y="164"/>
                  </a:lnTo>
                  <a:lnTo>
                    <a:pt x="949" y="164"/>
                  </a:lnTo>
                  <a:lnTo>
                    <a:pt x="956" y="166"/>
                  </a:lnTo>
                  <a:lnTo>
                    <a:pt x="977" y="187"/>
                  </a:lnTo>
                  <a:lnTo>
                    <a:pt x="979" y="187"/>
                  </a:lnTo>
                  <a:lnTo>
                    <a:pt x="979" y="192"/>
                  </a:lnTo>
                  <a:lnTo>
                    <a:pt x="984" y="199"/>
                  </a:lnTo>
                  <a:lnTo>
                    <a:pt x="986" y="209"/>
                  </a:lnTo>
                  <a:lnTo>
                    <a:pt x="989" y="211"/>
                  </a:lnTo>
                  <a:lnTo>
                    <a:pt x="991" y="216"/>
                  </a:lnTo>
                  <a:lnTo>
                    <a:pt x="986" y="218"/>
                  </a:lnTo>
                  <a:lnTo>
                    <a:pt x="984" y="223"/>
                  </a:lnTo>
                  <a:lnTo>
                    <a:pt x="982" y="228"/>
                  </a:lnTo>
                  <a:lnTo>
                    <a:pt x="982" y="232"/>
                  </a:lnTo>
                  <a:lnTo>
                    <a:pt x="977" y="239"/>
                  </a:lnTo>
                  <a:lnTo>
                    <a:pt x="972" y="247"/>
                  </a:lnTo>
                  <a:lnTo>
                    <a:pt x="965" y="249"/>
                  </a:lnTo>
                  <a:lnTo>
                    <a:pt x="960" y="251"/>
                  </a:lnTo>
                  <a:lnTo>
                    <a:pt x="953" y="254"/>
                  </a:lnTo>
                  <a:lnTo>
                    <a:pt x="951" y="254"/>
                  </a:lnTo>
                  <a:lnTo>
                    <a:pt x="949" y="254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4" y="254"/>
                  </a:lnTo>
                  <a:lnTo>
                    <a:pt x="944" y="256"/>
                  </a:lnTo>
                  <a:lnTo>
                    <a:pt x="944" y="256"/>
                  </a:lnTo>
                  <a:lnTo>
                    <a:pt x="944" y="258"/>
                  </a:lnTo>
                  <a:lnTo>
                    <a:pt x="934" y="261"/>
                  </a:lnTo>
                  <a:lnTo>
                    <a:pt x="930" y="263"/>
                  </a:lnTo>
                  <a:lnTo>
                    <a:pt x="927" y="270"/>
                  </a:lnTo>
                  <a:lnTo>
                    <a:pt x="925" y="277"/>
                  </a:lnTo>
                  <a:lnTo>
                    <a:pt x="925" y="284"/>
                  </a:lnTo>
                  <a:lnTo>
                    <a:pt x="927" y="291"/>
                  </a:lnTo>
                  <a:lnTo>
                    <a:pt x="932" y="310"/>
                  </a:lnTo>
                  <a:lnTo>
                    <a:pt x="939" y="318"/>
                  </a:lnTo>
                  <a:lnTo>
                    <a:pt x="949" y="322"/>
                  </a:lnTo>
                  <a:lnTo>
                    <a:pt x="956" y="325"/>
                  </a:lnTo>
                  <a:lnTo>
                    <a:pt x="960" y="325"/>
                  </a:lnTo>
                  <a:lnTo>
                    <a:pt x="968" y="332"/>
                  </a:lnTo>
                  <a:lnTo>
                    <a:pt x="972" y="334"/>
                  </a:lnTo>
                  <a:lnTo>
                    <a:pt x="982" y="336"/>
                  </a:lnTo>
                  <a:lnTo>
                    <a:pt x="984" y="339"/>
                  </a:lnTo>
                  <a:lnTo>
                    <a:pt x="986" y="344"/>
                  </a:lnTo>
                  <a:lnTo>
                    <a:pt x="986" y="346"/>
                  </a:lnTo>
                  <a:lnTo>
                    <a:pt x="984" y="355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9" y="367"/>
                  </a:lnTo>
                  <a:lnTo>
                    <a:pt x="989" y="370"/>
                  </a:lnTo>
                  <a:lnTo>
                    <a:pt x="994" y="386"/>
                  </a:lnTo>
                  <a:lnTo>
                    <a:pt x="996" y="393"/>
                  </a:lnTo>
                  <a:lnTo>
                    <a:pt x="1010" y="398"/>
                  </a:lnTo>
                  <a:lnTo>
                    <a:pt x="1024" y="407"/>
                  </a:lnTo>
                  <a:lnTo>
                    <a:pt x="1027" y="412"/>
                  </a:lnTo>
                  <a:lnTo>
                    <a:pt x="1029" y="417"/>
                  </a:lnTo>
                  <a:lnTo>
                    <a:pt x="1031" y="422"/>
                  </a:lnTo>
                  <a:lnTo>
                    <a:pt x="1036" y="424"/>
                  </a:lnTo>
                  <a:lnTo>
                    <a:pt x="1050" y="429"/>
                  </a:lnTo>
                  <a:lnTo>
                    <a:pt x="1053" y="431"/>
                  </a:lnTo>
                  <a:lnTo>
                    <a:pt x="1053" y="436"/>
                  </a:lnTo>
                  <a:lnTo>
                    <a:pt x="1050" y="443"/>
                  </a:lnTo>
                  <a:lnTo>
                    <a:pt x="1046" y="455"/>
                  </a:lnTo>
                  <a:lnTo>
                    <a:pt x="1036" y="467"/>
                  </a:lnTo>
                  <a:lnTo>
                    <a:pt x="1036" y="469"/>
                  </a:lnTo>
                  <a:lnTo>
                    <a:pt x="1039" y="481"/>
                  </a:lnTo>
                  <a:lnTo>
                    <a:pt x="1041" y="490"/>
                  </a:lnTo>
                  <a:lnTo>
                    <a:pt x="1043" y="497"/>
                  </a:lnTo>
                  <a:lnTo>
                    <a:pt x="1034" y="505"/>
                  </a:lnTo>
                  <a:lnTo>
                    <a:pt x="1029" y="516"/>
                  </a:lnTo>
                  <a:lnTo>
                    <a:pt x="1029" y="516"/>
                  </a:lnTo>
                  <a:lnTo>
                    <a:pt x="1027" y="516"/>
                  </a:lnTo>
                  <a:lnTo>
                    <a:pt x="1022" y="512"/>
                  </a:lnTo>
                  <a:lnTo>
                    <a:pt x="1020" y="512"/>
                  </a:lnTo>
                  <a:lnTo>
                    <a:pt x="1010" y="516"/>
                  </a:lnTo>
                  <a:lnTo>
                    <a:pt x="998" y="521"/>
                  </a:lnTo>
                  <a:lnTo>
                    <a:pt x="996" y="526"/>
                  </a:lnTo>
                  <a:lnTo>
                    <a:pt x="991" y="535"/>
                  </a:lnTo>
                  <a:lnTo>
                    <a:pt x="986" y="540"/>
                  </a:lnTo>
                  <a:lnTo>
                    <a:pt x="984" y="540"/>
                  </a:lnTo>
                  <a:lnTo>
                    <a:pt x="977" y="540"/>
                  </a:lnTo>
                  <a:lnTo>
                    <a:pt x="975" y="542"/>
                  </a:lnTo>
                  <a:lnTo>
                    <a:pt x="975" y="547"/>
                  </a:lnTo>
                  <a:lnTo>
                    <a:pt x="975" y="549"/>
                  </a:lnTo>
                  <a:lnTo>
                    <a:pt x="977" y="549"/>
                  </a:lnTo>
                  <a:lnTo>
                    <a:pt x="977" y="552"/>
                  </a:lnTo>
                  <a:lnTo>
                    <a:pt x="968" y="559"/>
                  </a:lnTo>
                  <a:lnTo>
                    <a:pt x="958" y="557"/>
                  </a:lnTo>
                  <a:lnTo>
                    <a:pt x="946" y="549"/>
                  </a:lnTo>
                  <a:lnTo>
                    <a:pt x="934" y="549"/>
                  </a:lnTo>
                  <a:lnTo>
                    <a:pt x="932" y="552"/>
                  </a:lnTo>
                  <a:lnTo>
                    <a:pt x="927" y="557"/>
                  </a:lnTo>
                  <a:lnTo>
                    <a:pt x="925" y="557"/>
                  </a:lnTo>
                  <a:lnTo>
                    <a:pt x="923" y="559"/>
                  </a:lnTo>
                  <a:lnTo>
                    <a:pt x="918" y="559"/>
                  </a:lnTo>
                  <a:lnTo>
                    <a:pt x="916" y="559"/>
                  </a:lnTo>
                  <a:lnTo>
                    <a:pt x="904" y="566"/>
                  </a:lnTo>
                  <a:lnTo>
                    <a:pt x="904" y="566"/>
                  </a:lnTo>
                  <a:lnTo>
                    <a:pt x="894" y="568"/>
                  </a:lnTo>
                  <a:lnTo>
                    <a:pt x="885" y="576"/>
                  </a:lnTo>
                  <a:lnTo>
                    <a:pt x="880" y="578"/>
                  </a:lnTo>
                  <a:lnTo>
                    <a:pt x="873" y="578"/>
                  </a:lnTo>
                  <a:lnTo>
                    <a:pt x="868" y="580"/>
                  </a:lnTo>
                  <a:lnTo>
                    <a:pt x="868" y="583"/>
                  </a:lnTo>
                  <a:lnTo>
                    <a:pt x="868" y="585"/>
                  </a:lnTo>
                  <a:lnTo>
                    <a:pt x="868" y="587"/>
                  </a:lnTo>
                  <a:lnTo>
                    <a:pt x="866" y="592"/>
                  </a:lnTo>
                  <a:lnTo>
                    <a:pt x="861" y="599"/>
                  </a:lnTo>
                  <a:lnTo>
                    <a:pt x="859" y="599"/>
                  </a:lnTo>
                  <a:lnTo>
                    <a:pt x="856" y="602"/>
                  </a:lnTo>
                  <a:lnTo>
                    <a:pt x="835" y="594"/>
                  </a:lnTo>
                  <a:lnTo>
                    <a:pt x="833" y="592"/>
                  </a:lnTo>
                  <a:lnTo>
                    <a:pt x="833" y="590"/>
                  </a:lnTo>
                  <a:lnTo>
                    <a:pt x="830" y="585"/>
                  </a:lnTo>
                  <a:lnTo>
                    <a:pt x="828" y="583"/>
                  </a:lnTo>
                  <a:lnTo>
                    <a:pt x="823" y="580"/>
                  </a:lnTo>
                  <a:lnTo>
                    <a:pt x="816" y="578"/>
                  </a:lnTo>
                  <a:lnTo>
                    <a:pt x="809" y="580"/>
                  </a:lnTo>
                  <a:lnTo>
                    <a:pt x="804" y="580"/>
                  </a:lnTo>
                  <a:lnTo>
                    <a:pt x="800" y="578"/>
                  </a:lnTo>
                  <a:lnTo>
                    <a:pt x="795" y="576"/>
                  </a:lnTo>
                  <a:lnTo>
                    <a:pt x="788" y="583"/>
                  </a:lnTo>
                  <a:lnTo>
                    <a:pt x="788" y="587"/>
                  </a:lnTo>
                  <a:lnTo>
                    <a:pt x="788" y="592"/>
                  </a:lnTo>
                  <a:lnTo>
                    <a:pt x="788" y="599"/>
                  </a:lnTo>
                  <a:lnTo>
                    <a:pt x="785" y="613"/>
                  </a:lnTo>
                  <a:lnTo>
                    <a:pt x="785" y="623"/>
                  </a:lnTo>
                  <a:lnTo>
                    <a:pt x="788" y="625"/>
                  </a:lnTo>
                  <a:lnTo>
                    <a:pt x="790" y="628"/>
                  </a:lnTo>
                  <a:lnTo>
                    <a:pt x="792" y="628"/>
                  </a:lnTo>
                  <a:lnTo>
                    <a:pt x="797" y="628"/>
                  </a:lnTo>
                  <a:lnTo>
                    <a:pt x="811" y="623"/>
                  </a:lnTo>
                  <a:lnTo>
                    <a:pt x="814" y="625"/>
                  </a:lnTo>
                  <a:lnTo>
                    <a:pt x="816" y="628"/>
                  </a:lnTo>
                  <a:lnTo>
                    <a:pt x="818" y="630"/>
                  </a:lnTo>
                  <a:lnTo>
                    <a:pt x="818" y="632"/>
                  </a:lnTo>
                  <a:lnTo>
                    <a:pt x="821" y="642"/>
                  </a:lnTo>
                  <a:lnTo>
                    <a:pt x="821" y="647"/>
                  </a:lnTo>
                  <a:lnTo>
                    <a:pt x="823" y="649"/>
                  </a:lnTo>
                  <a:lnTo>
                    <a:pt x="828" y="651"/>
                  </a:lnTo>
                  <a:lnTo>
                    <a:pt x="830" y="656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3" y="675"/>
                  </a:lnTo>
                  <a:lnTo>
                    <a:pt x="833" y="682"/>
                  </a:lnTo>
                  <a:lnTo>
                    <a:pt x="833" y="684"/>
                  </a:lnTo>
                  <a:lnTo>
                    <a:pt x="830" y="687"/>
                  </a:lnTo>
                  <a:lnTo>
                    <a:pt x="828" y="687"/>
                  </a:lnTo>
                  <a:lnTo>
                    <a:pt x="826" y="687"/>
                  </a:lnTo>
                  <a:lnTo>
                    <a:pt x="816" y="684"/>
                  </a:lnTo>
                  <a:lnTo>
                    <a:pt x="814" y="684"/>
                  </a:lnTo>
                  <a:lnTo>
                    <a:pt x="809" y="684"/>
                  </a:lnTo>
                  <a:lnTo>
                    <a:pt x="807" y="684"/>
                  </a:lnTo>
                  <a:lnTo>
                    <a:pt x="797" y="689"/>
                  </a:lnTo>
                  <a:lnTo>
                    <a:pt x="795" y="691"/>
                  </a:lnTo>
                  <a:lnTo>
                    <a:pt x="788" y="689"/>
                  </a:lnTo>
                  <a:lnTo>
                    <a:pt x="785" y="691"/>
                  </a:lnTo>
                  <a:lnTo>
                    <a:pt x="778" y="694"/>
                  </a:lnTo>
                  <a:lnTo>
                    <a:pt x="774" y="694"/>
                  </a:lnTo>
                  <a:lnTo>
                    <a:pt x="769" y="691"/>
                  </a:lnTo>
                  <a:lnTo>
                    <a:pt x="766" y="691"/>
                  </a:lnTo>
                  <a:lnTo>
                    <a:pt x="762" y="694"/>
                  </a:lnTo>
                  <a:lnTo>
                    <a:pt x="748" y="706"/>
                  </a:lnTo>
                  <a:lnTo>
                    <a:pt x="745" y="706"/>
                  </a:lnTo>
                  <a:lnTo>
                    <a:pt x="743" y="706"/>
                  </a:lnTo>
                  <a:lnTo>
                    <a:pt x="738" y="706"/>
                  </a:lnTo>
                  <a:lnTo>
                    <a:pt x="733" y="703"/>
                  </a:lnTo>
                  <a:lnTo>
                    <a:pt x="731" y="706"/>
                  </a:lnTo>
                  <a:lnTo>
                    <a:pt x="729" y="706"/>
                  </a:lnTo>
                  <a:lnTo>
                    <a:pt x="724" y="710"/>
                  </a:lnTo>
                  <a:lnTo>
                    <a:pt x="717" y="718"/>
                  </a:lnTo>
                  <a:lnTo>
                    <a:pt x="717" y="720"/>
                  </a:lnTo>
                  <a:lnTo>
                    <a:pt x="717" y="722"/>
                  </a:lnTo>
                  <a:lnTo>
                    <a:pt x="719" y="725"/>
                  </a:lnTo>
                  <a:lnTo>
                    <a:pt x="719" y="729"/>
                  </a:lnTo>
                  <a:lnTo>
                    <a:pt x="717" y="732"/>
                  </a:lnTo>
                  <a:lnTo>
                    <a:pt x="714" y="734"/>
                  </a:lnTo>
                  <a:lnTo>
                    <a:pt x="703" y="739"/>
                  </a:lnTo>
                  <a:lnTo>
                    <a:pt x="695" y="741"/>
                  </a:lnTo>
                  <a:lnTo>
                    <a:pt x="688" y="741"/>
                  </a:lnTo>
                  <a:lnTo>
                    <a:pt x="684" y="744"/>
                  </a:lnTo>
                  <a:lnTo>
                    <a:pt x="681" y="744"/>
                  </a:lnTo>
                  <a:lnTo>
                    <a:pt x="679" y="748"/>
                  </a:lnTo>
                  <a:lnTo>
                    <a:pt x="672" y="760"/>
                  </a:lnTo>
                  <a:lnTo>
                    <a:pt x="674" y="765"/>
                  </a:lnTo>
                  <a:lnTo>
                    <a:pt x="677" y="767"/>
                  </a:lnTo>
                  <a:lnTo>
                    <a:pt x="679" y="770"/>
                  </a:lnTo>
                  <a:lnTo>
                    <a:pt x="679" y="772"/>
                  </a:lnTo>
                  <a:lnTo>
                    <a:pt x="677" y="777"/>
                  </a:lnTo>
                  <a:lnTo>
                    <a:pt x="674" y="779"/>
                  </a:lnTo>
                  <a:lnTo>
                    <a:pt x="669" y="784"/>
                  </a:lnTo>
                  <a:lnTo>
                    <a:pt x="667" y="786"/>
                  </a:lnTo>
                  <a:lnTo>
                    <a:pt x="660" y="789"/>
                  </a:lnTo>
                  <a:lnTo>
                    <a:pt x="653" y="791"/>
                  </a:lnTo>
                  <a:lnTo>
                    <a:pt x="651" y="793"/>
                  </a:lnTo>
                  <a:lnTo>
                    <a:pt x="646" y="793"/>
                  </a:lnTo>
                  <a:lnTo>
                    <a:pt x="641" y="793"/>
                  </a:lnTo>
                  <a:lnTo>
                    <a:pt x="639" y="793"/>
                  </a:lnTo>
                  <a:lnTo>
                    <a:pt x="634" y="793"/>
                  </a:lnTo>
                  <a:lnTo>
                    <a:pt x="632" y="793"/>
                  </a:lnTo>
                  <a:lnTo>
                    <a:pt x="627" y="796"/>
                  </a:lnTo>
                  <a:lnTo>
                    <a:pt x="627" y="798"/>
                  </a:lnTo>
                  <a:lnTo>
                    <a:pt x="627" y="800"/>
                  </a:lnTo>
                  <a:lnTo>
                    <a:pt x="627" y="805"/>
                  </a:lnTo>
                  <a:lnTo>
                    <a:pt x="624" y="810"/>
                  </a:lnTo>
                  <a:lnTo>
                    <a:pt x="615" y="824"/>
                  </a:lnTo>
                  <a:lnTo>
                    <a:pt x="615" y="829"/>
                  </a:lnTo>
                  <a:lnTo>
                    <a:pt x="615" y="829"/>
                  </a:lnTo>
                  <a:lnTo>
                    <a:pt x="615" y="831"/>
                  </a:lnTo>
                  <a:lnTo>
                    <a:pt x="615" y="833"/>
                  </a:lnTo>
                  <a:lnTo>
                    <a:pt x="617" y="836"/>
                  </a:lnTo>
                  <a:lnTo>
                    <a:pt x="620" y="838"/>
                  </a:lnTo>
                  <a:lnTo>
                    <a:pt x="627" y="843"/>
                  </a:lnTo>
                  <a:lnTo>
                    <a:pt x="629" y="845"/>
                  </a:lnTo>
                  <a:lnTo>
                    <a:pt x="632" y="850"/>
                  </a:lnTo>
                  <a:lnTo>
                    <a:pt x="632" y="855"/>
                  </a:lnTo>
                  <a:lnTo>
                    <a:pt x="629" y="857"/>
                  </a:lnTo>
                  <a:lnTo>
                    <a:pt x="617" y="867"/>
                  </a:lnTo>
                  <a:lnTo>
                    <a:pt x="613" y="869"/>
                  </a:lnTo>
                  <a:lnTo>
                    <a:pt x="610" y="869"/>
                  </a:lnTo>
                  <a:lnTo>
                    <a:pt x="591" y="862"/>
                  </a:lnTo>
                  <a:lnTo>
                    <a:pt x="582" y="862"/>
                  </a:lnTo>
                  <a:lnTo>
                    <a:pt x="580" y="862"/>
                  </a:lnTo>
                  <a:lnTo>
                    <a:pt x="575" y="864"/>
                  </a:lnTo>
                  <a:lnTo>
                    <a:pt x="575" y="864"/>
                  </a:lnTo>
                  <a:lnTo>
                    <a:pt x="575" y="867"/>
                  </a:lnTo>
                  <a:lnTo>
                    <a:pt x="575" y="871"/>
                  </a:lnTo>
                  <a:lnTo>
                    <a:pt x="575" y="874"/>
                  </a:lnTo>
                  <a:lnTo>
                    <a:pt x="577" y="876"/>
                  </a:lnTo>
                  <a:lnTo>
                    <a:pt x="577" y="878"/>
                  </a:lnTo>
                  <a:lnTo>
                    <a:pt x="580" y="881"/>
                  </a:lnTo>
                  <a:lnTo>
                    <a:pt x="582" y="881"/>
                  </a:lnTo>
                  <a:lnTo>
                    <a:pt x="584" y="883"/>
                  </a:lnTo>
                  <a:lnTo>
                    <a:pt x="584" y="886"/>
                  </a:lnTo>
                  <a:lnTo>
                    <a:pt x="587" y="888"/>
                  </a:lnTo>
                  <a:lnTo>
                    <a:pt x="584" y="890"/>
                  </a:lnTo>
                  <a:lnTo>
                    <a:pt x="584" y="890"/>
                  </a:lnTo>
                  <a:lnTo>
                    <a:pt x="582" y="890"/>
                  </a:lnTo>
                  <a:lnTo>
                    <a:pt x="577" y="890"/>
                  </a:lnTo>
                  <a:lnTo>
                    <a:pt x="570" y="890"/>
                  </a:lnTo>
                  <a:lnTo>
                    <a:pt x="568" y="890"/>
                  </a:lnTo>
                  <a:lnTo>
                    <a:pt x="563" y="893"/>
                  </a:lnTo>
                  <a:lnTo>
                    <a:pt x="563" y="895"/>
                  </a:lnTo>
                  <a:lnTo>
                    <a:pt x="565" y="897"/>
                  </a:lnTo>
                  <a:lnTo>
                    <a:pt x="570" y="902"/>
                  </a:lnTo>
                  <a:lnTo>
                    <a:pt x="570" y="905"/>
                  </a:lnTo>
                  <a:lnTo>
                    <a:pt x="572" y="907"/>
                  </a:lnTo>
                  <a:lnTo>
                    <a:pt x="572" y="909"/>
                  </a:lnTo>
                  <a:lnTo>
                    <a:pt x="572" y="912"/>
                  </a:lnTo>
                  <a:lnTo>
                    <a:pt x="575" y="914"/>
                  </a:lnTo>
                  <a:lnTo>
                    <a:pt x="587" y="923"/>
                  </a:lnTo>
                  <a:lnTo>
                    <a:pt x="589" y="923"/>
                  </a:lnTo>
                  <a:lnTo>
                    <a:pt x="591" y="923"/>
                  </a:lnTo>
                  <a:lnTo>
                    <a:pt x="596" y="926"/>
                  </a:lnTo>
                  <a:lnTo>
                    <a:pt x="598" y="926"/>
                  </a:lnTo>
                  <a:lnTo>
                    <a:pt x="606" y="928"/>
                  </a:lnTo>
                  <a:lnTo>
                    <a:pt x="608" y="928"/>
                  </a:lnTo>
                  <a:lnTo>
                    <a:pt x="622" y="928"/>
                  </a:lnTo>
                  <a:lnTo>
                    <a:pt x="624" y="928"/>
                  </a:lnTo>
                  <a:lnTo>
                    <a:pt x="627" y="928"/>
                  </a:lnTo>
                  <a:lnTo>
                    <a:pt x="629" y="931"/>
                  </a:lnTo>
                  <a:lnTo>
                    <a:pt x="627" y="933"/>
                  </a:lnTo>
                  <a:lnTo>
                    <a:pt x="627" y="938"/>
                  </a:lnTo>
                  <a:lnTo>
                    <a:pt x="627" y="940"/>
                  </a:lnTo>
                  <a:lnTo>
                    <a:pt x="629" y="942"/>
                  </a:lnTo>
                  <a:lnTo>
                    <a:pt x="632" y="945"/>
                  </a:lnTo>
                  <a:lnTo>
                    <a:pt x="634" y="949"/>
                  </a:lnTo>
                  <a:lnTo>
                    <a:pt x="636" y="949"/>
                  </a:lnTo>
                  <a:lnTo>
                    <a:pt x="641" y="952"/>
                  </a:lnTo>
                  <a:lnTo>
                    <a:pt x="643" y="954"/>
                  </a:lnTo>
                  <a:lnTo>
                    <a:pt x="646" y="957"/>
                  </a:lnTo>
                  <a:lnTo>
                    <a:pt x="648" y="968"/>
                  </a:lnTo>
                  <a:lnTo>
                    <a:pt x="648" y="985"/>
                  </a:lnTo>
                  <a:lnTo>
                    <a:pt x="646" y="990"/>
                  </a:lnTo>
                  <a:lnTo>
                    <a:pt x="646" y="1002"/>
                  </a:lnTo>
                  <a:lnTo>
                    <a:pt x="646" y="1004"/>
                  </a:lnTo>
                  <a:lnTo>
                    <a:pt x="643" y="1004"/>
                  </a:lnTo>
                  <a:lnTo>
                    <a:pt x="641" y="1004"/>
                  </a:lnTo>
                  <a:lnTo>
                    <a:pt x="639" y="1002"/>
                  </a:lnTo>
                  <a:lnTo>
                    <a:pt x="636" y="999"/>
                  </a:lnTo>
                  <a:lnTo>
                    <a:pt x="636" y="997"/>
                  </a:lnTo>
                  <a:lnTo>
                    <a:pt x="634" y="994"/>
                  </a:lnTo>
                  <a:lnTo>
                    <a:pt x="632" y="992"/>
                  </a:lnTo>
                  <a:lnTo>
                    <a:pt x="624" y="992"/>
                  </a:lnTo>
                  <a:lnTo>
                    <a:pt x="620" y="994"/>
                  </a:lnTo>
                  <a:lnTo>
                    <a:pt x="617" y="997"/>
                  </a:lnTo>
                  <a:lnTo>
                    <a:pt x="613" y="1004"/>
                  </a:lnTo>
                  <a:lnTo>
                    <a:pt x="606" y="1013"/>
                  </a:lnTo>
                  <a:lnTo>
                    <a:pt x="596" y="1018"/>
                  </a:lnTo>
                  <a:lnTo>
                    <a:pt x="587" y="1018"/>
                  </a:lnTo>
                  <a:lnTo>
                    <a:pt x="582" y="1018"/>
                  </a:lnTo>
                  <a:lnTo>
                    <a:pt x="570" y="1009"/>
                  </a:lnTo>
                  <a:lnTo>
                    <a:pt x="565" y="1006"/>
                  </a:lnTo>
                  <a:lnTo>
                    <a:pt x="563" y="1004"/>
                  </a:lnTo>
                  <a:lnTo>
                    <a:pt x="561" y="1002"/>
                  </a:lnTo>
                  <a:lnTo>
                    <a:pt x="558" y="999"/>
                  </a:lnTo>
                  <a:lnTo>
                    <a:pt x="558" y="994"/>
                  </a:lnTo>
                  <a:lnTo>
                    <a:pt x="558" y="992"/>
                  </a:lnTo>
                  <a:lnTo>
                    <a:pt x="556" y="987"/>
                  </a:lnTo>
                  <a:lnTo>
                    <a:pt x="554" y="985"/>
                  </a:lnTo>
                  <a:lnTo>
                    <a:pt x="549" y="985"/>
                  </a:lnTo>
                  <a:lnTo>
                    <a:pt x="546" y="985"/>
                  </a:lnTo>
                  <a:lnTo>
                    <a:pt x="542" y="985"/>
                  </a:lnTo>
                  <a:lnTo>
                    <a:pt x="520" y="980"/>
                  </a:lnTo>
                  <a:lnTo>
                    <a:pt x="516" y="980"/>
                  </a:lnTo>
                  <a:lnTo>
                    <a:pt x="513" y="980"/>
                  </a:lnTo>
                  <a:lnTo>
                    <a:pt x="506" y="980"/>
                  </a:lnTo>
                  <a:lnTo>
                    <a:pt x="497" y="980"/>
                  </a:lnTo>
                  <a:lnTo>
                    <a:pt x="492" y="978"/>
                  </a:lnTo>
                  <a:lnTo>
                    <a:pt x="490" y="976"/>
                  </a:lnTo>
                  <a:lnTo>
                    <a:pt x="487" y="973"/>
                  </a:lnTo>
                  <a:lnTo>
                    <a:pt x="487" y="971"/>
                  </a:lnTo>
                  <a:lnTo>
                    <a:pt x="487" y="964"/>
                  </a:lnTo>
                  <a:lnTo>
                    <a:pt x="487" y="961"/>
                  </a:lnTo>
                  <a:lnTo>
                    <a:pt x="490" y="954"/>
                  </a:lnTo>
                  <a:lnTo>
                    <a:pt x="490" y="952"/>
                  </a:lnTo>
                  <a:lnTo>
                    <a:pt x="490" y="947"/>
                  </a:lnTo>
                  <a:lnTo>
                    <a:pt x="487" y="947"/>
                  </a:lnTo>
                  <a:lnTo>
                    <a:pt x="485" y="947"/>
                  </a:lnTo>
                  <a:lnTo>
                    <a:pt x="483" y="949"/>
                  </a:lnTo>
                  <a:lnTo>
                    <a:pt x="480" y="954"/>
                  </a:lnTo>
                  <a:lnTo>
                    <a:pt x="475" y="957"/>
                  </a:lnTo>
                  <a:lnTo>
                    <a:pt x="471" y="957"/>
                  </a:lnTo>
                  <a:lnTo>
                    <a:pt x="456" y="954"/>
                  </a:lnTo>
                  <a:lnTo>
                    <a:pt x="454" y="954"/>
                  </a:lnTo>
                  <a:lnTo>
                    <a:pt x="433" y="961"/>
                  </a:lnTo>
                  <a:lnTo>
                    <a:pt x="428" y="964"/>
                  </a:lnTo>
                  <a:lnTo>
                    <a:pt x="421" y="968"/>
                  </a:lnTo>
                  <a:lnTo>
                    <a:pt x="416" y="971"/>
                  </a:lnTo>
                  <a:lnTo>
                    <a:pt x="414" y="971"/>
                  </a:lnTo>
                  <a:lnTo>
                    <a:pt x="404" y="973"/>
                  </a:lnTo>
                  <a:lnTo>
                    <a:pt x="402" y="973"/>
                  </a:lnTo>
                  <a:lnTo>
                    <a:pt x="400" y="976"/>
                  </a:lnTo>
                  <a:lnTo>
                    <a:pt x="395" y="980"/>
                  </a:lnTo>
                  <a:lnTo>
                    <a:pt x="390" y="983"/>
                  </a:lnTo>
                  <a:lnTo>
                    <a:pt x="388" y="983"/>
                  </a:lnTo>
                  <a:lnTo>
                    <a:pt x="386" y="983"/>
                  </a:lnTo>
                  <a:lnTo>
                    <a:pt x="381" y="980"/>
                  </a:lnTo>
                  <a:lnTo>
                    <a:pt x="381" y="978"/>
                  </a:lnTo>
                  <a:lnTo>
                    <a:pt x="371" y="959"/>
                  </a:lnTo>
                  <a:lnTo>
                    <a:pt x="371" y="957"/>
                  </a:lnTo>
                  <a:lnTo>
                    <a:pt x="369" y="952"/>
                  </a:lnTo>
                  <a:lnTo>
                    <a:pt x="364" y="949"/>
                  </a:lnTo>
                  <a:lnTo>
                    <a:pt x="359" y="947"/>
                  </a:lnTo>
                  <a:lnTo>
                    <a:pt x="357" y="947"/>
                  </a:lnTo>
                  <a:lnTo>
                    <a:pt x="350" y="947"/>
                  </a:lnTo>
                  <a:lnTo>
                    <a:pt x="341" y="947"/>
                  </a:lnTo>
                  <a:lnTo>
                    <a:pt x="331" y="947"/>
                  </a:lnTo>
                  <a:lnTo>
                    <a:pt x="333" y="968"/>
                  </a:lnTo>
                  <a:lnTo>
                    <a:pt x="319" y="964"/>
                  </a:lnTo>
                  <a:lnTo>
                    <a:pt x="310" y="961"/>
                  </a:lnTo>
                  <a:lnTo>
                    <a:pt x="310" y="959"/>
                  </a:lnTo>
                  <a:lnTo>
                    <a:pt x="307" y="959"/>
                  </a:lnTo>
                  <a:lnTo>
                    <a:pt x="305" y="957"/>
                  </a:lnTo>
                  <a:lnTo>
                    <a:pt x="305" y="954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0" y="952"/>
                  </a:lnTo>
                  <a:lnTo>
                    <a:pt x="300" y="949"/>
                  </a:lnTo>
                  <a:lnTo>
                    <a:pt x="291" y="947"/>
                  </a:lnTo>
                  <a:lnTo>
                    <a:pt x="281" y="947"/>
                  </a:lnTo>
                  <a:lnTo>
                    <a:pt x="274" y="947"/>
                  </a:lnTo>
                  <a:lnTo>
                    <a:pt x="270" y="949"/>
                  </a:lnTo>
                  <a:lnTo>
                    <a:pt x="270" y="952"/>
                  </a:lnTo>
                  <a:lnTo>
                    <a:pt x="270" y="957"/>
                  </a:lnTo>
                  <a:lnTo>
                    <a:pt x="270" y="961"/>
                  </a:lnTo>
                  <a:lnTo>
                    <a:pt x="267" y="964"/>
                  </a:lnTo>
                  <a:lnTo>
                    <a:pt x="265" y="966"/>
                  </a:lnTo>
                  <a:lnTo>
                    <a:pt x="262" y="966"/>
                  </a:lnTo>
                  <a:lnTo>
                    <a:pt x="260" y="968"/>
                  </a:lnTo>
                  <a:lnTo>
                    <a:pt x="255" y="966"/>
                  </a:lnTo>
                  <a:lnTo>
                    <a:pt x="253" y="964"/>
                  </a:lnTo>
                  <a:lnTo>
                    <a:pt x="251" y="961"/>
                  </a:lnTo>
                  <a:lnTo>
                    <a:pt x="251" y="957"/>
                  </a:lnTo>
                  <a:lnTo>
                    <a:pt x="253" y="954"/>
                  </a:lnTo>
                  <a:lnTo>
                    <a:pt x="253" y="952"/>
                  </a:lnTo>
                  <a:lnTo>
                    <a:pt x="251" y="949"/>
                  </a:lnTo>
                  <a:lnTo>
                    <a:pt x="248" y="947"/>
                  </a:lnTo>
                  <a:lnTo>
                    <a:pt x="246" y="947"/>
                  </a:lnTo>
                  <a:lnTo>
                    <a:pt x="236" y="949"/>
                  </a:lnTo>
                  <a:lnTo>
                    <a:pt x="234" y="952"/>
                  </a:lnTo>
                  <a:lnTo>
                    <a:pt x="227" y="959"/>
                  </a:lnTo>
                  <a:lnTo>
                    <a:pt x="220" y="964"/>
                  </a:lnTo>
                  <a:lnTo>
                    <a:pt x="218" y="966"/>
                  </a:lnTo>
                  <a:lnTo>
                    <a:pt x="213" y="971"/>
                  </a:lnTo>
                  <a:lnTo>
                    <a:pt x="213" y="973"/>
                  </a:lnTo>
                  <a:lnTo>
                    <a:pt x="208" y="973"/>
                  </a:lnTo>
                  <a:lnTo>
                    <a:pt x="206" y="973"/>
                  </a:lnTo>
                  <a:lnTo>
                    <a:pt x="203" y="973"/>
                  </a:lnTo>
                  <a:lnTo>
                    <a:pt x="180" y="961"/>
                  </a:lnTo>
                  <a:lnTo>
                    <a:pt x="177" y="961"/>
                  </a:lnTo>
                  <a:lnTo>
                    <a:pt x="175" y="959"/>
                  </a:lnTo>
                  <a:lnTo>
                    <a:pt x="173" y="957"/>
                  </a:lnTo>
                  <a:lnTo>
                    <a:pt x="170" y="954"/>
                  </a:lnTo>
                  <a:lnTo>
                    <a:pt x="168" y="954"/>
                  </a:lnTo>
                  <a:lnTo>
                    <a:pt x="163" y="957"/>
                  </a:lnTo>
                  <a:lnTo>
                    <a:pt x="161" y="957"/>
                  </a:lnTo>
                  <a:lnTo>
                    <a:pt x="158" y="957"/>
                  </a:lnTo>
                  <a:lnTo>
                    <a:pt x="154" y="957"/>
                  </a:lnTo>
                  <a:lnTo>
                    <a:pt x="149" y="959"/>
                  </a:lnTo>
                  <a:lnTo>
                    <a:pt x="147" y="959"/>
                  </a:lnTo>
                  <a:lnTo>
                    <a:pt x="144" y="957"/>
                  </a:lnTo>
                  <a:lnTo>
                    <a:pt x="144" y="942"/>
                  </a:lnTo>
                  <a:lnTo>
                    <a:pt x="142" y="938"/>
                  </a:lnTo>
                  <a:lnTo>
                    <a:pt x="142" y="933"/>
                  </a:lnTo>
                  <a:lnTo>
                    <a:pt x="144" y="931"/>
                  </a:lnTo>
                  <a:lnTo>
                    <a:pt x="147" y="928"/>
                  </a:lnTo>
                  <a:lnTo>
                    <a:pt x="144" y="926"/>
                  </a:lnTo>
                  <a:lnTo>
                    <a:pt x="142" y="919"/>
                  </a:lnTo>
                  <a:lnTo>
                    <a:pt x="135" y="909"/>
                  </a:lnTo>
                  <a:lnTo>
                    <a:pt x="128" y="902"/>
                  </a:lnTo>
                  <a:lnTo>
                    <a:pt x="116" y="871"/>
                  </a:lnTo>
                  <a:lnTo>
                    <a:pt x="113" y="864"/>
                  </a:lnTo>
                  <a:lnTo>
                    <a:pt x="109" y="855"/>
                  </a:lnTo>
                  <a:lnTo>
                    <a:pt x="102" y="852"/>
                  </a:lnTo>
                  <a:lnTo>
                    <a:pt x="99" y="845"/>
                  </a:lnTo>
                  <a:lnTo>
                    <a:pt x="94" y="833"/>
                  </a:lnTo>
                  <a:lnTo>
                    <a:pt x="92" y="817"/>
                  </a:lnTo>
                  <a:lnTo>
                    <a:pt x="87" y="805"/>
                  </a:lnTo>
                  <a:lnTo>
                    <a:pt x="87" y="803"/>
                  </a:lnTo>
                  <a:lnTo>
                    <a:pt x="85" y="803"/>
                  </a:lnTo>
                  <a:lnTo>
                    <a:pt x="85" y="798"/>
                  </a:lnTo>
                  <a:lnTo>
                    <a:pt x="83" y="791"/>
                  </a:lnTo>
                  <a:lnTo>
                    <a:pt x="85" y="779"/>
                  </a:lnTo>
                  <a:lnTo>
                    <a:pt x="90" y="777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106" y="751"/>
                  </a:lnTo>
                  <a:lnTo>
                    <a:pt x="109" y="748"/>
                  </a:lnTo>
                  <a:lnTo>
                    <a:pt x="111" y="746"/>
                  </a:lnTo>
                  <a:lnTo>
                    <a:pt x="113" y="746"/>
                  </a:lnTo>
                  <a:lnTo>
                    <a:pt x="118" y="744"/>
                  </a:lnTo>
                  <a:lnTo>
                    <a:pt x="121" y="744"/>
                  </a:lnTo>
                  <a:lnTo>
                    <a:pt x="123" y="744"/>
                  </a:lnTo>
                  <a:lnTo>
                    <a:pt x="125" y="741"/>
                  </a:lnTo>
                  <a:lnTo>
                    <a:pt x="125" y="739"/>
                  </a:lnTo>
                  <a:lnTo>
                    <a:pt x="125" y="734"/>
                  </a:lnTo>
                  <a:lnTo>
                    <a:pt x="128" y="729"/>
                  </a:lnTo>
                  <a:lnTo>
                    <a:pt x="130" y="729"/>
                  </a:lnTo>
                  <a:lnTo>
                    <a:pt x="132" y="727"/>
                  </a:lnTo>
                  <a:lnTo>
                    <a:pt x="142" y="729"/>
                  </a:lnTo>
                  <a:lnTo>
                    <a:pt x="154" y="725"/>
                  </a:lnTo>
                  <a:lnTo>
                    <a:pt x="163" y="725"/>
                  </a:lnTo>
                  <a:lnTo>
                    <a:pt x="165" y="722"/>
                  </a:lnTo>
                  <a:lnTo>
                    <a:pt x="170" y="720"/>
                  </a:lnTo>
                  <a:lnTo>
                    <a:pt x="170" y="718"/>
                  </a:lnTo>
                  <a:lnTo>
                    <a:pt x="177" y="706"/>
                  </a:lnTo>
                  <a:lnTo>
                    <a:pt x="180" y="699"/>
                  </a:lnTo>
                  <a:lnTo>
                    <a:pt x="182" y="696"/>
                  </a:lnTo>
                  <a:lnTo>
                    <a:pt x="182" y="689"/>
                  </a:lnTo>
                  <a:lnTo>
                    <a:pt x="184" y="687"/>
                  </a:lnTo>
                  <a:lnTo>
                    <a:pt x="187" y="684"/>
                  </a:lnTo>
                  <a:lnTo>
                    <a:pt x="189" y="684"/>
                  </a:lnTo>
                  <a:lnTo>
                    <a:pt x="194" y="684"/>
                  </a:lnTo>
                  <a:lnTo>
                    <a:pt x="203" y="680"/>
                  </a:lnTo>
                  <a:lnTo>
                    <a:pt x="208" y="677"/>
                  </a:lnTo>
                  <a:lnTo>
                    <a:pt x="208" y="675"/>
                  </a:lnTo>
                  <a:lnTo>
                    <a:pt x="208" y="673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03" y="665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8" y="658"/>
                  </a:lnTo>
                  <a:lnTo>
                    <a:pt x="210" y="656"/>
                  </a:lnTo>
                  <a:lnTo>
                    <a:pt x="213" y="654"/>
                  </a:lnTo>
                  <a:lnTo>
                    <a:pt x="220" y="654"/>
                  </a:lnTo>
                  <a:lnTo>
                    <a:pt x="225" y="651"/>
                  </a:lnTo>
                  <a:lnTo>
                    <a:pt x="227" y="649"/>
                  </a:lnTo>
                  <a:lnTo>
                    <a:pt x="227" y="647"/>
                  </a:lnTo>
                  <a:lnTo>
                    <a:pt x="227" y="644"/>
                  </a:lnTo>
                  <a:lnTo>
                    <a:pt x="222" y="639"/>
                  </a:lnTo>
                  <a:lnTo>
                    <a:pt x="220" y="637"/>
                  </a:lnTo>
                  <a:lnTo>
                    <a:pt x="222" y="632"/>
                  </a:lnTo>
                  <a:lnTo>
                    <a:pt x="225" y="628"/>
                  </a:lnTo>
                  <a:lnTo>
                    <a:pt x="229" y="625"/>
                  </a:lnTo>
                  <a:lnTo>
                    <a:pt x="232" y="623"/>
                  </a:lnTo>
                  <a:lnTo>
                    <a:pt x="232" y="620"/>
                  </a:lnTo>
                  <a:lnTo>
                    <a:pt x="227" y="616"/>
                  </a:lnTo>
                  <a:lnTo>
                    <a:pt x="225" y="611"/>
                  </a:lnTo>
                  <a:lnTo>
                    <a:pt x="227" y="609"/>
                  </a:lnTo>
                  <a:lnTo>
                    <a:pt x="227" y="609"/>
                  </a:lnTo>
                  <a:lnTo>
                    <a:pt x="229" y="606"/>
                  </a:lnTo>
                  <a:lnTo>
                    <a:pt x="232" y="609"/>
                  </a:lnTo>
                  <a:lnTo>
                    <a:pt x="234" y="609"/>
                  </a:lnTo>
                  <a:lnTo>
                    <a:pt x="236" y="611"/>
                  </a:lnTo>
                  <a:lnTo>
                    <a:pt x="239" y="613"/>
                  </a:lnTo>
                  <a:lnTo>
                    <a:pt x="241" y="616"/>
                  </a:lnTo>
                  <a:lnTo>
                    <a:pt x="244" y="616"/>
                  </a:lnTo>
                  <a:lnTo>
                    <a:pt x="246" y="613"/>
                  </a:lnTo>
                  <a:lnTo>
                    <a:pt x="246" y="611"/>
                  </a:lnTo>
                  <a:lnTo>
                    <a:pt x="248" y="609"/>
                  </a:lnTo>
                  <a:lnTo>
                    <a:pt x="248" y="604"/>
                  </a:lnTo>
                  <a:lnTo>
                    <a:pt x="248" y="599"/>
                  </a:lnTo>
                  <a:lnTo>
                    <a:pt x="248" y="597"/>
                  </a:lnTo>
                  <a:lnTo>
                    <a:pt x="248" y="594"/>
                  </a:lnTo>
                  <a:lnTo>
                    <a:pt x="253" y="583"/>
                  </a:lnTo>
                  <a:lnTo>
                    <a:pt x="255" y="578"/>
                  </a:lnTo>
                  <a:lnTo>
                    <a:pt x="255" y="576"/>
                  </a:lnTo>
                  <a:lnTo>
                    <a:pt x="255" y="571"/>
                  </a:lnTo>
                  <a:lnTo>
                    <a:pt x="255" y="568"/>
                  </a:lnTo>
                  <a:lnTo>
                    <a:pt x="241" y="554"/>
                  </a:lnTo>
                  <a:lnTo>
                    <a:pt x="234" y="549"/>
                  </a:lnTo>
                  <a:lnTo>
                    <a:pt x="225" y="549"/>
                  </a:lnTo>
                  <a:lnTo>
                    <a:pt x="220" y="549"/>
                  </a:lnTo>
                  <a:lnTo>
                    <a:pt x="218" y="547"/>
                  </a:lnTo>
                  <a:lnTo>
                    <a:pt x="215" y="545"/>
                  </a:lnTo>
                  <a:lnTo>
                    <a:pt x="215" y="540"/>
                  </a:lnTo>
                  <a:lnTo>
                    <a:pt x="213" y="535"/>
                  </a:lnTo>
                  <a:lnTo>
                    <a:pt x="213" y="533"/>
                  </a:lnTo>
                  <a:lnTo>
                    <a:pt x="213" y="528"/>
                  </a:lnTo>
                  <a:lnTo>
                    <a:pt x="215" y="526"/>
                  </a:lnTo>
                  <a:lnTo>
                    <a:pt x="215" y="523"/>
                  </a:lnTo>
                  <a:lnTo>
                    <a:pt x="215" y="519"/>
                  </a:lnTo>
                  <a:lnTo>
                    <a:pt x="213" y="514"/>
                  </a:lnTo>
                  <a:lnTo>
                    <a:pt x="208" y="505"/>
                  </a:lnTo>
                  <a:lnTo>
                    <a:pt x="203" y="500"/>
                  </a:lnTo>
                  <a:lnTo>
                    <a:pt x="199" y="500"/>
                  </a:lnTo>
                  <a:lnTo>
                    <a:pt x="199" y="500"/>
                  </a:lnTo>
                  <a:lnTo>
                    <a:pt x="194" y="507"/>
                  </a:lnTo>
                  <a:lnTo>
                    <a:pt x="191" y="507"/>
                  </a:lnTo>
                  <a:lnTo>
                    <a:pt x="189" y="509"/>
                  </a:lnTo>
                  <a:lnTo>
                    <a:pt x="187" y="509"/>
                  </a:lnTo>
                  <a:lnTo>
                    <a:pt x="175" y="505"/>
                  </a:lnTo>
                  <a:lnTo>
                    <a:pt x="168" y="502"/>
                  </a:lnTo>
                  <a:lnTo>
                    <a:pt x="161" y="505"/>
                  </a:lnTo>
                  <a:lnTo>
                    <a:pt x="158" y="505"/>
                  </a:lnTo>
                  <a:lnTo>
                    <a:pt x="156" y="505"/>
                  </a:lnTo>
                  <a:lnTo>
                    <a:pt x="156" y="509"/>
                  </a:lnTo>
                  <a:lnTo>
                    <a:pt x="154" y="512"/>
                  </a:lnTo>
                  <a:lnTo>
                    <a:pt x="154" y="514"/>
                  </a:lnTo>
                  <a:lnTo>
                    <a:pt x="151" y="516"/>
                  </a:lnTo>
                  <a:lnTo>
                    <a:pt x="149" y="516"/>
                  </a:lnTo>
                  <a:lnTo>
                    <a:pt x="123" y="523"/>
                  </a:lnTo>
                  <a:lnTo>
                    <a:pt x="113" y="523"/>
                  </a:lnTo>
                  <a:lnTo>
                    <a:pt x="111" y="523"/>
                  </a:lnTo>
                  <a:lnTo>
                    <a:pt x="109" y="523"/>
                  </a:lnTo>
                  <a:lnTo>
                    <a:pt x="109" y="523"/>
                  </a:lnTo>
                  <a:lnTo>
                    <a:pt x="106" y="521"/>
                  </a:lnTo>
                  <a:lnTo>
                    <a:pt x="104" y="516"/>
                  </a:lnTo>
                  <a:lnTo>
                    <a:pt x="102" y="514"/>
                  </a:lnTo>
                  <a:lnTo>
                    <a:pt x="99" y="514"/>
                  </a:lnTo>
                  <a:lnTo>
                    <a:pt x="94" y="516"/>
                  </a:lnTo>
                  <a:lnTo>
                    <a:pt x="90" y="519"/>
                  </a:lnTo>
                  <a:lnTo>
                    <a:pt x="87" y="519"/>
                  </a:lnTo>
                  <a:lnTo>
                    <a:pt x="83" y="523"/>
                  </a:lnTo>
                  <a:lnTo>
                    <a:pt x="80" y="526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1"/>
                  </a:lnTo>
                  <a:lnTo>
                    <a:pt x="78" y="505"/>
                  </a:lnTo>
                  <a:lnTo>
                    <a:pt x="80" y="495"/>
                  </a:lnTo>
                  <a:lnTo>
                    <a:pt x="85" y="490"/>
                  </a:lnTo>
                  <a:lnTo>
                    <a:pt x="90" y="483"/>
                  </a:lnTo>
                  <a:lnTo>
                    <a:pt x="94" y="478"/>
                  </a:lnTo>
                  <a:lnTo>
                    <a:pt x="97" y="474"/>
                  </a:lnTo>
                  <a:lnTo>
                    <a:pt x="97" y="467"/>
                  </a:lnTo>
                  <a:lnTo>
                    <a:pt x="97" y="462"/>
                  </a:lnTo>
                  <a:lnTo>
                    <a:pt x="97" y="460"/>
                  </a:lnTo>
                  <a:lnTo>
                    <a:pt x="94" y="455"/>
                  </a:lnTo>
                  <a:lnTo>
                    <a:pt x="85" y="431"/>
                  </a:lnTo>
                  <a:lnTo>
                    <a:pt x="83" y="429"/>
                  </a:lnTo>
                  <a:lnTo>
                    <a:pt x="83" y="426"/>
                  </a:lnTo>
                  <a:lnTo>
                    <a:pt x="45" y="398"/>
                  </a:lnTo>
                  <a:lnTo>
                    <a:pt x="42" y="391"/>
                  </a:lnTo>
                  <a:lnTo>
                    <a:pt x="38" y="384"/>
                  </a:lnTo>
                  <a:lnTo>
                    <a:pt x="28" y="362"/>
                  </a:lnTo>
                  <a:lnTo>
                    <a:pt x="26" y="358"/>
                  </a:lnTo>
                  <a:lnTo>
                    <a:pt x="24" y="355"/>
                  </a:lnTo>
                  <a:lnTo>
                    <a:pt x="21" y="355"/>
                  </a:lnTo>
                  <a:lnTo>
                    <a:pt x="19" y="353"/>
                  </a:lnTo>
                  <a:lnTo>
                    <a:pt x="16" y="346"/>
                  </a:lnTo>
                  <a:lnTo>
                    <a:pt x="12" y="339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4" y="327"/>
                  </a:lnTo>
                  <a:lnTo>
                    <a:pt x="14" y="322"/>
                  </a:lnTo>
                  <a:lnTo>
                    <a:pt x="14" y="320"/>
                  </a:lnTo>
                  <a:lnTo>
                    <a:pt x="14" y="318"/>
                  </a:lnTo>
                  <a:lnTo>
                    <a:pt x="14" y="315"/>
                  </a:lnTo>
                  <a:lnTo>
                    <a:pt x="14" y="313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6" y="301"/>
                  </a:lnTo>
                  <a:lnTo>
                    <a:pt x="19" y="299"/>
                  </a:lnTo>
                  <a:lnTo>
                    <a:pt x="19" y="294"/>
                  </a:lnTo>
                  <a:lnTo>
                    <a:pt x="19" y="291"/>
                  </a:lnTo>
                  <a:lnTo>
                    <a:pt x="16" y="287"/>
                  </a:lnTo>
                  <a:lnTo>
                    <a:pt x="14" y="284"/>
                  </a:lnTo>
                  <a:lnTo>
                    <a:pt x="5" y="280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14" y="261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40" y="251"/>
                  </a:lnTo>
                  <a:lnTo>
                    <a:pt x="42" y="247"/>
                  </a:lnTo>
                  <a:lnTo>
                    <a:pt x="42" y="244"/>
                  </a:lnTo>
                  <a:lnTo>
                    <a:pt x="40" y="239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38" y="232"/>
                  </a:lnTo>
                  <a:lnTo>
                    <a:pt x="38" y="220"/>
                  </a:lnTo>
                  <a:lnTo>
                    <a:pt x="35" y="213"/>
                  </a:lnTo>
                  <a:lnTo>
                    <a:pt x="33" y="202"/>
                  </a:lnTo>
                  <a:lnTo>
                    <a:pt x="31" y="197"/>
                  </a:lnTo>
                  <a:lnTo>
                    <a:pt x="31" y="192"/>
                  </a:lnTo>
                  <a:lnTo>
                    <a:pt x="33" y="183"/>
                  </a:lnTo>
                  <a:lnTo>
                    <a:pt x="31" y="178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8" y="166"/>
                  </a:lnTo>
                  <a:lnTo>
                    <a:pt x="28" y="161"/>
                  </a:lnTo>
                  <a:lnTo>
                    <a:pt x="28" y="159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8" y="145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38"/>
                  </a:lnTo>
                  <a:lnTo>
                    <a:pt x="38" y="135"/>
                  </a:lnTo>
                  <a:lnTo>
                    <a:pt x="57" y="128"/>
                  </a:lnTo>
                  <a:lnTo>
                    <a:pt x="59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9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64" y="157"/>
                  </a:lnTo>
                  <a:lnTo>
                    <a:pt x="66" y="159"/>
                  </a:lnTo>
                  <a:lnTo>
                    <a:pt x="73" y="159"/>
                  </a:lnTo>
                  <a:lnTo>
                    <a:pt x="76" y="161"/>
                  </a:lnTo>
                  <a:lnTo>
                    <a:pt x="85" y="168"/>
                  </a:lnTo>
                  <a:lnTo>
                    <a:pt x="87" y="168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111" y="161"/>
                  </a:lnTo>
                  <a:lnTo>
                    <a:pt x="113" y="161"/>
                  </a:lnTo>
                  <a:lnTo>
                    <a:pt x="121" y="161"/>
                  </a:lnTo>
                  <a:lnTo>
                    <a:pt x="132" y="166"/>
                  </a:lnTo>
                  <a:lnTo>
                    <a:pt x="135" y="166"/>
                  </a:lnTo>
                  <a:lnTo>
                    <a:pt x="137" y="164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63" y="164"/>
                  </a:lnTo>
                  <a:lnTo>
                    <a:pt x="173" y="166"/>
                  </a:lnTo>
                  <a:lnTo>
                    <a:pt x="175" y="166"/>
                  </a:lnTo>
                  <a:lnTo>
                    <a:pt x="177" y="166"/>
                  </a:lnTo>
                  <a:lnTo>
                    <a:pt x="182" y="166"/>
                  </a:lnTo>
                  <a:lnTo>
                    <a:pt x="184" y="164"/>
                  </a:lnTo>
                  <a:lnTo>
                    <a:pt x="189" y="161"/>
                  </a:lnTo>
                  <a:lnTo>
                    <a:pt x="196" y="154"/>
                  </a:lnTo>
                  <a:lnTo>
                    <a:pt x="206" y="142"/>
                  </a:lnTo>
                  <a:lnTo>
                    <a:pt x="206" y="140"/>
                  </a:lnTo>
                  <a:lnTo>
                    <a:pt x="208" y="131"/>
                  </a:lnTo>
                  <a:lnTo>
                    <a:pt x="208" y="119"/>
                  </a:lnTo>
                  <a:lnTo>
                    <a:pt x="210" y="116"/>
                  </a:lnTo>
                  <a:lnTo>
                    <a:pt x="210" y="114"/>
                  </a:lnTo>
                  <a:lnTo>
                    <a:pt x="213" y="114"/>
                  </a:lnTo>
                  <a:lnTo>
                    <a:pt x="215" y="112"/>
                  </a:lnTo>
                  <a:lnTo>
                    <a:pt x="225" y="116"/>
                  </a:lnTo>
                  <a:lnTo>
                    <a:pt x="236" y="119"/>
                  </a:lnTo>
                  <a:lnTo>
                    <a:pt x="244" y="119"/>
                  </a:lnTo>
                  <a:lnTo>
                    <a:pt x="246" y="116"/>
                  </a:lnTo>
                  <a:lnTo>
                    <a:pt x="248" y="114"/>
                  </a:lnTo>
                  <a:lnTo>
                    <a:pt x="251" y="114"/>
                  </a:lnTo>
                  <a:lnTo>
                    <a:pt x="253" y="112"/>
                  </a:lnTo>
                  <a:lnTo>
                    <a:pt x="258" y="116"/>
                  </a:lnTo>
                  <a:lnTo>
                    <a:pt x="258" y="119"/>
                  </a:lnTo>
                  <a:lnTo>
                    <a:pt x="262" y="121"/>
                  </a:lnTo>
                  <a:lnTo>
                    <a:pt x="265" y="123"/>
                  </a:lnTo>
                  <a:lnTo>
                    <a:pt x="270" y="123"/>
                  </a:lnTo>
                  <a:lnTo>
                    <a:pt x="272" y="121"/>
                  </a:lnTo>
                  <a:lnTo>
                    <a:pt x="272" y="119"/>
                  </a:lnTo>
                  <a:lnTo>
                    <a:pt x="272" y="116"/>
                  </a:lnTo>
                  <a:lnTo>
                    <a:pt x="272" y="112"/>
                  </a:lnTo>
                  <a:lnTo>
                    <a:pt x="274" y="109"/>
                  </a:lnTo>
                  <a:lnTo>
                    <a:pt x="274" y="107"/>
                  </a:lnTo>
                  <a:lnTo>
                    <a:pt x="277" y="107"/>
                  </a:lnTo>
                  <a:lnTo>
                    <a:pt x="286" y="109"/>
                  </a:lnTo>
                  <a:lnTo>
                    <a:pt x="289" y="112"/>
                  </a:lnTo>
                  <a:lnTo>
                    <a:pt x="289" y="114"/>
                  </a:lnTo>
                  <a:lnTo>
                    <a:pt x="289" y="116"/>
                  </a:lnTo>
                  <a:lnTo>
                    <a:pt x="289" y="121"/>
                  </a:lnTo>
                  <a:lnTo>
                    <a:pt x="291" y="123"/>
                  </a:lnTo>
                  <a:lnTo>
                    <a:pt x="296" y="126"/>
                  </a:lnTo>
                  <a:lnTo>
                    <a:pt x="298" y="128"/>
                  </a:lnTo>
                  <a:lnTo>
                    <a:pt x="298" y="131"/>
                  </a:lnTo>
                  <a:lnTo>
                    <a:pt x="298" y="138"/>
                  </a:lnTo>
                  <a:lnTo>
                    <a:pt x="300" y="140"/>
                  </a:lnTo>
                  <a:lnTo>
                    <a:pt x="303" y="147"/>
                  </a:lnTo>
                  <a:lnTo>
                    <a:pt x="305" y="152"/>
                  </a:lnTo>
                  <a:lnTo>
                    <a:pt x="310" y="157"/>
                  </a:lnTo>
                  <a:lnTo>
                    <a:pt x="329" y="159"/>
                  </a:lnTo>
                  <a:lnTo>
                    <a:pt x="326" y="157"/>
                  </a:lnTo>
                  <a:lnTo>
                    <a:pt x="326" y="154"/>
                  </a:lnTo>
                  <a:lnTo>
                    <a:pt x="326" y="152"/>
                  </a:lnTo>
                  <a:lnTo>
                    <a:pt x="326" y="149"/>
                  </a:lnTo>
                  <a:lnTo>
                    <a:pt x="329" y="145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3"/>
                  </a:lnTo>
                  <a:lnTo>
                    <a:pt x="345" y="81"/>
                  </a:lnTo>
                  <a:lnTo>
                    <a:pt x="345" y="78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8" y="69"/>
                  </a:lnTo>
                  <a:lnTo>
                    <a:pt x="352" y="62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6"/>
                  </a:lnTo>
                  <a:lnTo>
                    <a:pt x="357" y="29"/>
                  </a:lnTo>
                  <a:lnTo>
                    <a:pt x="357" y="26"/>
                  </a:lnTo>
                  <a:lnTo>
                    <a:pt x="359" y="22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5"/>
                  </a:lnTo>
                  <a:lnTo>
                    <a:pt x="362" y="15"/>
                  </a:lnTo>
                  <a:lnTo>
                    <a:pt x="362" y="12"/>
                  </a:lnTo>
                  <a:lnTo>
                    <a:pt x="367" y="12"/>
                  </a:lnTo>
                  <a:lnTo>
                    <a:pt x="371" y="12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0" y="17"/>
                  </a:lnTo>
                  <a:lnTo>
                    <a:pt x="397" y="17"/>
                  </a:lnTo>
                  <a:lnTo>
                    <a:pt x="416" y="10"/>
                  </a:lnTo>
                  <a:lnTo>
                    <a:pt x="423" y="7"/>
                  </a:lnTo>
                  <a:lnTo>
                    <a:pt x="428" y="7"/>
                  </a:lnTo>
                  <a:lnTo>
                    <a:pt x="430" y="10"/>
                  </a:lnTo>
                  <a:lnTo>
                    <a:pt x="435" y="12"/>
                  </a:lnTo>
                  <a:lnTo>
                    <a:pt x="442" y="19"/>
                  </a:lnTo>
                  <a:lnTo>
                    <a:pt x="449" y="24"/>
                  </a:lnTo>
                  <a:lnTo>
                    <a:pt x="471" y="29"/>
                  </a:lnTo>
                  <a:lnTo>
                    <a:pt x="473" y="43"/>
                  </a:lnTo>
                  <a:lnTo>
                    <a:pt x="475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7" y="55"/>
                  </a:lnTo>
                  <a:lnTo>
                    <a:pt x="490" y="57"/>
                  </a:lnTo>
                  <a:lnTo>
                    <a:pt x="490" y="62"/>
                  </a:lnTo>
                  <a:lnTo>
                    <a:pt x="492" y="67"/>
                  </a:lnTo>
                  <a:lnTo>
                    <a:pt x="494" y="71"/>
                  </a:lnTo>
                  <a:lnTo>
                    <a:pt x="497" y="74"/>
                  </a:lnTo>
                  <a:lnTo>
                    <a:pt x="504" y="74"/>
                  </a:lnTo>
                  <a:lnTo>
                    <a:pt x="509" y="76"/>
                  </a:lnTo>
                  <a:lnTo>
                    <a:pt x="513" y="81"/>
                  </a:lnTo>
                  <a:lnTo>
                    <a:pt x="516" y="83"/>
                  </a:lnTo>
                  <a:lnTo>
                    <a:pt x="520" y="83"/>
                  </a:lnTo>
                  <a:lnTo>
                    <a:pt x="523" y="86"/>
                  </a:lnTo>
                  <a:lnTo>
                    <a:pt x="523" y="88"/>
                  </a:lnTo>
                  <a:lnTo>
                    <a:pt x="523" y="90"/>
                  </a:lnTo>
                  <a:lnTo>
                    <a:pt x="523" y="93"/>
                  </a:lnTo>
                  <a:lnTo>
                    <a:pt x="523" y="97"/>
                  </a:lnTo>
                  <a:lnTo>
                    <a:pt x="523" y="102"/>
                  </a:lnTo>
                  <a:lnTo>
                    <a:pt x="525" y="105"/>
                  </a:lnTo>
                  <a:lnTo>
                    <a:pt x="527" y="105"/>
                  </a:lnTo>
                  <a:lnTo>
                    <a:pt x="535" y="107"/>
                  </a:lnTo>
                  <a:lnTo>
                    <a:pt x="537" y="107"/>
                  </a:lnTo>
                  <a:lnTo>
                    <a:pt x="537" y="105"/>
                  </a:lnTo>
                  <a:lnTo>
                    <a:pt x="539" y="105"/>
                  </a:lnTo>
                  <a:lnTo>
                    <a:pt x="539" y="102"/>
                  </a:lnTo>
                  <a:lnTo>
                    <a:pt x="546" y="100"/>
                  </a:lnTo>
                  <a:lnTo>
                    <a:pt x="546" y="97"/>
                  </a:lnTo>
                  <a:lnTo>
                    <a:pt x="549" y="97"/>
                  </a:lnTo>
                  <a:lnTo>
                    <a:pt x="551" y="93"/>
                  </a:lnTo>
                  <a:lnTo>
                    <a:pt x="551" y="93"/>
                  </a:lnTo>
                  <a:lnTo>
                    <a:pt x="551" y="90"/>
                  </a:lnTo>
                  <a:lnTo>
                    <a:pt x="554" y="90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61" y="88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3" y="78"/>
                  </a:lnTo>
                  <a:lnTo>
                    <a:pt x="565" y="78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72" y="69"/>
                  </a:lnTo>
                  <a:lnTo>
                    <a:pt x="575" y="69"/>
                  </a:lnTo>
                  <a:lnTo>
                    <a:pt x="589" y="81"/>
                  </a:lnTo>
                  <a:lnTo>
                    <a:pt x="591" y="86"/>
                  </a:lnTo>
                  <a:lnTo>
                    <a:pt x="594" y="90"/>
                  </a:lnTo>
                  <a:lnTo>
                    <a:pt x="594" y="93"/>
                  </a:lnTo>
                  <a:lnTo>
                    <a:pt x="594" y="95"/>
                  </a:lnTo>
                  <a:lnTo>
                    <a:pt x="596" y="97"/>
                  </a:lnTo>
                  <a:lnTo>
                    <a:pt x="598" y="97"/>
                  </a:lnTo>
                  <a:lnTo>
                    <a:pt x="632" y="97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3" y="93"/>
                  </a:lnTo>
                  <a:lnTo>
                    <a:pt x="653" y="83"/>
                  </a:lnTo>
                  <a:lnTo>
                    <a:pt x="655" y="81"/>
                  </a:lnTo>
                  <a:lnTo>
                    <a:pt x="655" y="78"/>
                  </a:lnTo>
                  <a:lnTo>
                    <a:pt x="658" y="76"/>
                  </a:lnTo>
                  <a:lnTo>
                    <a:pt x="660" y="74"/>
                  </a:lnTo>
                  <a:lnTo>
                    <a:pt x="662" y="74"/>
                  </a:lnTo>
                  <a:lnTo>
                    <a:pt x="662" y="71"/>
                  </a:lnTo>
                  <a:lnTo>
                    <a:pt x="667" y="64"/>
                  </a:lnTo>
                  <a:lnTo>
                    <a:pt x="667" y="62"/>
                  </a:lnTo>
                  <a:lnTo>
                    <a:pt x="677" y="50"/>
                  </a:lnTo>
                  <a:lnTo>
                    <a:pt x="679" y="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AC7D06C-C45A-01B7-F7B6-B900B98F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6" y="1263650"/>
              <a:ext cx="1295400" cy="1055688"/>
            </a:xfrm>
            <a:custGeom>
              <a:avLst/>
              <a:gdLst>
                <a:gd name="T0" fmla="*/ 151 w 816"/>
                <a:gd name="T1" fmla="*/ 457 h 665"/>
                <a:gd name="T2" fmla="*/ 128 w 816"/>
                <a:gd name="T3" fmla="*/ 448 h 665"/>
                <a:gd name="T4" fmla="*/ 95 w 816"/>
                <a:gd name="T5" fmla="*/ 381 h 665"/>
                <a:gd name="T6" fmla="*/ 104 w 816"/>
                <a:gd name="T7" fmla="*/ 339 h 665"/>
                <a:gd name="T8" fmla="*/ 116 w 816"/>
                <a:gd name="T9" fmla="*/ 299 h 665"/>
                <a:gd name="T10" fmla="*/ 92 w 816"/>
                <a:gd name="T11" fmla="*/ 284 h 665"/>
                <a:gd name="T12" fmla="*/ 99 w 816"/>
                <a:gd name="T13" fmla="*/ 251 h 665"/>
                <a:gd name="T14" fmla="*/ 97 w 816"/>
                <a:gd name="T15" fmla="*/ 216 h 665"/>
                <a:gd name="T16" fmla="*/ 71 w 816"/>
                <a:gd name="T17" fmla="*/ 192 h 665"/>
                <a:gd name="T18" fmla="*/ 66 w 816"/>
                <a:gd name="T19" fmla="*/ 159 h 665"/>
                <a:gd name="T20" fmla="*/ 43 w 816"/>
                <a:gd name="T21" fmla="*/ 147 h 665"/>
                <a:gd name="T22" fmla="*/ 28 w 816"/>
                <a:gd name="T23" fmla="*/ 107 h 665"/>
                <a:gd name="T24" fmla="*/ 28 w 816"/>
                <a:gd name="T25" fmla="*/ 67 h 665"/>
                <a:gd name="T26" fmla="*/ 2 w 816"/>
                <a:gd name="T27" fmla="*/ 10 h 665"/>
                <a:gd name="T28" fmla="*/ 33 w 816"/>
                <a:gd name="T29" fmla="*/ 7 h 665"/>
                <a:gd name="T30" fmla="*/ 90 w 816"/>
                <a:gd name="T31" fmla="*/ 29 h 665"/>
                <a:gd name="T32" fmla="*/ 111 w 816"/>
                <a:gd name="T33" fmla="*/ 31 h 665"/>
                <a:gd name="T34" fmla="*/ 189 w 816"/>
                <a:gd name="T35" fmla="*/ 17 h 665"/>
                <a:gd name="T36" fmla="*/ 182 w 816"/>
                <a:gd name="T37" fmla="*/ 62 h 665"/>
                <a:gd name="T38" fmla="*/ 213 w 816"/>
                <a:gd name="T39" fmla="*/ 147 h 665"/>
                <a:gd name="T40" fmla="*/ 220 w 816"/>
                <a:gd name="T41" fmla="*/ 161 h 665"/>
                <a:gd name="T42" fmla="*/ 277 w 816"/>
                <a:gd name="T43" fmla="*/ 147 h 665"/>
                <a:gd name="T44" fmla="*/ 428 w 816"/>
                <a:gd name="T45" fmla="*/ 171 h 665"/>
                <a:gd name="T46" fmla="*/ 558 w 816"/>
                <a:gd name="T47" fmla="*/ 164 h 665"/>
                <a:gd name="T48" fmla="*/ 622 w 816"/>
                <a:gd name="T49" fmla="*/ 178 h 665"/>
                <a:gd name="T50" fmla="*/ 641 w 816"/>
                <a:gd name="T51" fmla="*/ 204 h 665"/>
                <a:gd name="T52" fmla="*/ 636 w 816"/>
                <a:gd name="T53" fmla="*/ 223 h 665"/>
                <a:gd name="T54" fmla="*/ 653 w 816"/>
                <a:gd name="T55" fmla="*/ 265 h 665"/>
                <a:gd name="T56" fmla="*/ 644 w 816"/>
                <a:gd name="T57" fmla="*/ 284 h 665"/>
                <a:gd name="T58" fmla="*/ 658 w 816"/>
                <a:gd name="T59" fmla="*/ 315 h 665"/>
                <a:gd name="T60" fmla="*/ 648 w 816"/>
                <a:gd name="T61" fmla="*/ 355 h 665"/>
                <a:gd name="T62" fmla="*/ 696 w 816"/>
                <a:gd name="T63" fmla="*/ 372 h 665"/>
                <a:gd name="T64" fmla="*/ 726 w 816"/>
                <a:gd name="T65" fmla="*/ 403 h 665"/>
                <a:gd name="T66" fmla="*/ 752 w 816"/>
                <a:gd name="T67" fmla="*/ 422 h 665"/>
                <a:gd name="T68" fmla="*/ 750 w 816"/>
                <a:gd name="T69" fmla="*/ 443 h 665"/>
                <a:gd name="T70" fmla="*/ 783 w 816"/>
                <a:gd name="T71" fmla="*/ 497 h 665"/>
                <a:gd name="T72" fmla="*/ 807 w 816"/>
                <a:gd name="T73" fmla="*/ 533 h 665"/>
                <a:gd name="T74" fmla="*/ 812 w 816"/>
                <a:gd name="T75" fmla="*/ 561 h 665"/>
                <a:gd name="T76" fmla="*/ 764 w 816"/>
                <a:gd name="T77" fmla="*/ 597 h 665"/>
                <a:gd name="T78" fmla="*/ 764 w 816"/>
                <a:gd name="T79" fmla="*/ 620 h 665"/>
                <a:gd name="T80" fmla="*/ 774 w 816"/>
                <a:gd name="T81" fmla="*/ 656 h 665"/>
                <a:gd name="T82" fmla="*/ 733 w 816"/>
                <a:gd name="T83" fmla="*/ 642 h 665"/>
                <a:gd name="T84" fmla="*/ 681 w 816"/>
                <a:gd name="T85" fmla="*/ 628 h 665"/>
                <a:gd name="T86" fmla="*/ 665 w 816"/>
                <a:gd name="T87" fmla="*/ 613 h 665"/>
                <a:gd name="T88" fmla="*/ 646 w 816"/>
                <a:gd name="T89" fmla="*/ 559 h 665"/>
                <a:gd name="T90" fmla="*/ 587 w 816"/>
                <a:gd name="T91" fmla="*/ 549 h 665"/>
                <a:gd name="T92" fmla="*/ 566 w 816"/>
                <a:gd name="T93" fmla="*/ 568 h 665"/>
                <a:gd name="T94" fmla="*/ 547 w 816"/>
                <a:gd name="T95" fmla="*/ 578 h 665"/>
                <a:gd name="T96" fmla="*/ 509 w 816"/>
                <a:gd name="T97" fmla="*/ 549 h 665"/>
                <a:gd name="T98" fmla="*/ 471 w 816"/>
                <a:gd name="T99" fmla="*/ 502 h 665"/>
                <a:gd name="T100" fmla="*/ 454 w 816"/>
                <a:gd name="T101" fmla="*/ 521 h 665"/>
                <a:gd name="T102" fmla="*/ 402 w 816"/>
                <a:gd name="T103" fmla="*/ 526 h 665"/>
                <a:gd name="T104" fmla="*/ 353 w 816"/>
                <a:gd name="T105" fmla="*/ 542 h 665"/>
                <a:gd name="T106" fmla="*/ 322 w 816"/>
                <a:gd name="T107" fmla="*/ 552 h 665"/>
                <a:gd name="T108" fmla="*/ 301 w 816"/>
                <a:gd name="T109" fmla="*/ 538 h 665"/>
                <a:gd name="T110" fmla="*/ 267 w 816"/>
                <a:gd name="T111" fmla="*/ 526 h 665"/>
                <a:gd name="T112" fmla="*/ 185 w 816"/>
                <a:gd name="T113" fmla="*/ 512 h 665"/>
                <a:gd name="T114" fmla="*/ 151 w 816"/>
                <a:gd name="T115" fmla="*/ 535 h 665"/>
                <a:gd name="T116" fmla="*/ 106 w 816"/>
                <a:gd name="T117" fmla="*/ 512 h 665"/>
                <a:gd name="T118" fmla="*/ 90 w 816"/>
                <a:gd name="T119" fmla="*/ 47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6" h="665">
                  <a:moveTo>
                    <a:pt x="90" y="469"/>
                  </a:moveTo>
                  <a:lnTo>
                    <a:pt x="90" y="469"/>
                  </a:lnTo>
                  <a:lnTo>
                    <a:pt x="90" y="464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114" y="467"/>
                  </a:lnTo>
                  <a:lnTo>
                    <a:pt x="144" y="462"/>
                  </a:lnTo>
                  <a:lnTo>
                    <a:pt x="156" y="464"/>
                  </a:lnTo>
                  <a:lnTo>
                    <a:pt x="151" y="457"/>
                  </a:lnTo>
                  <a:lnTo>
                    <a:pt x="144" y="455"/>
                  </a:lnTo>
                  <a:lnTo>
                    <a:pt x="135" y="452"/>
                  </a:lnTo>
                  <a:lnTo>
                    <a:pt x="135" y="455"/>
                  </a:lnTo>
                  <a:lnTo>
                    <a:pt x="133" y="455"/>
                  </a:lnTo>
                  <a:lnTo>
                    <a:pt x="130" y="457"/>
                  </a:lnTo>
                  <a:lnTo>
                    <a:pt x="130" y="455"/>
                  </a:lnTo>
                  <a:lnTo>
                    <a:pt x="130" y="452"/>
                  </a:lnTo>
                  <a:lnTo>
                    <a:pt x="128" y="450"/>
                  </a:lnTo>
                  <a:lnTo>
                    <a:pt x="128" y="448"/>
                  </a:lnTo>
                  <a:lnTo>
                    <a:pt x="118" y="445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1" y="429"/>
                  </a:lnTo>
                  <a:lnTo>
                    <a:pt x="99" y="419"/>
                  </a:lnTo>
                  <a:lnTo>
                    <a:pt x="99" y="410"/>
                  </a:lnTo>
                  <a:lnTo>
                    <a:pt x="99" y="398"/>
                  </a:lnTo>
                  <a:lnTo>
                    <a:pt x="97" y="388"/>
                  </a:lnTo>
                  <a:lnTo>
                    <a:pt x="95" y="381"/>
                  </a:lnTo>
                  <a:lnTo>
                    <a:pt x="88" y="379"/>
                  </a:lnTo>
                  <a:lnTo>
                    <a:pt x="88" y="377"/>
                  </a:lnTo>
                  <a:lnTo>
                    <a:pt x="92" y="374"/>
                  </a:lnTo>
                  <a:lnTo>
                    <a:pt x="95" y="370"/>
                  </a:lnTo>
                  <a:lnTo>
                    <a:pt x="97" y="365"/>
                  </a:lnTo>
                  <a:lnTo>
                    <a:pt x="99" y="346"/>
                  </a:lnTo>
                  <a:lnTo>
                    <a:pt x="102" y="341"/>
                  </a:lnTo>
                  <a:lnTo>
                    <a:pt x="104" y="343"/>
                  </a:lnTo>
                  <a:lnTo>
                    <a:pt x="104" y="339"/>
                  </a:lnTo>
                  <a:lnTo>
                    <a:pt x="106" y="336"/>
                  </a:lnTo>
                  <a:lnTo>
                    <a:pt x="104" y="334"/>
                  </a:lnTo>
                  <a:lnTo>
                    <a:pt x="102" y="332"/>
                  </a:lnTo>
                  <a:lnTo>
                    <a:pt x="99" y="329"/>
                  </a:lnTo>
                  <a:lnTo>
                    <a:pt x="104" y="306"/>
                  </a:lnTo>
                  <a:lnTo>
                    <a:pt x="104" y="299"/>
                  </a:lnTo>
                  <a:lnTo>
                    <a:pt x="109" y="296"/>
                  </a:lnTo>
                  <a:lnTo>
                    <a:pt x="116" y="301"/>
                  </a:lnTo>
                  <a:lnTo>
                    <a:pt x="116" y="299"/>
                  </a:lnTo>
                  <a:lnTo>
                    <a:pt x="111" y="296"/>
                  </a:lnTo>
                  <a:lnTo>
                    <a:pt x="104" y="294"/>
                  </a:lnTo>
                  <a:lnTo>
                    <a:pt x="99" y="299"/>
                  </a:lnTo>
                  <a:lnTo>
                    <a:pt x="97" y="303"/>
                  </a:lnTo>
                  <a:lnTo>
                    <a:pt x="95" y="306"/>
                  </a:lnTo>
                  <a:lnTo>
                    <a:pt x="95" y="303"/>
                  </a:lnTo>
                  <a:lnTo>
                    <a:pt x="92" y="299"/>
                  </a:lnTo>
                  <a:lnTo>
                    <a:pt x="90" y="296"/>
                  </a:lnTo>
                  <a:lnTo>
                    <a:pt x="92" y="284"/>
                  </a:lnTo>
                  <a:lnTo>
                    <a:pt x="92" y="282"/>
                  </a:lnTo>
                  <a:lnTo>
                    <a:pt x="92" y="277"/>
                  </a:lnTo>
                  <a:lnTo>
                    <a:pt x="90" y="275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90" y="263"/>
                  </a:lnTo>
                  <a:lnTo>
                    <a:pt x="92" y="256"/>
                  </a:lnTo>
                  <a:lnTo>
                    <a:pt x="95" y="254"/>
                  </a:lnTo>
                  <a:lnTo>
                    <a:pt x="99" y="251"/>
                  </a:lnTo>
                  <a:lnTo>
                    <a:pt x="97" y="249"/>
                  </a:lnTo>
                  <a:lnTo>
                    <a:pt x="95" y="249"/>
                  </a:lnTo>
                  <a:lnTo>
                    <a:pt x="95" y="251"/>
                  </a:lnTo>
                  <a:lnTo>
                    <a:pt x="92" y="244"/>
                  </a:lnTo>
                  <a:lnTo>
                    <a:pt x="90" y="235"/>
                  </a:lnTo>
                  <a:lnTo>
                    <a:pt x="90" y="228"/>
                  </a:lnTo>
                  <a:lnTo>
                    <a:pt x="88" y="220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106" y="218"/>
                  </a:lnTo>
                  <a:lnTo>
                    <a:pt x="106" y="216"/>
                  </a:lnTo>
                  <a:lnTo>
                    <a:pt x="99" y="213"/>
                  </a:lnTo>
                  <a:lnTo>
                    <a:pt x="92" y="211"/>
                  </a:lnTo>
                  <a:lnTo>
                    <a:pt x="88" y="211"/>
                  </a:lnTo>
                  <a:lnTo>
                    <a:pt x="85" y="218"/>
                  </a:lnTo>
                  <a:lnTo>
                    <a:pt x="80" y="213"/>
                  </a:lnTo>
                  <a:lnTo>
                    <a:pt x="76" y="197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69" y="183"/>
                  </a:lnTo>
                  <a:lnTo>
                    <a:pt x="64" y="178"/>
                  </a:lnTo>
                  <a:lnTo>
                    <a:pt x="64" y="171"/>
                  </a:lnTo>
                  <a:lnTo>
                    <a:pt x="69" y="171"/>
                  </a:lnTo>
                  <a:lnTo>
                    <a:pt x="69" y="168"/>
                  </a:lnTo>
                  <a:lnTo>
                    <a:pt x="66" y="159"/>
                  </a:lnTo>
                  <a:lnTo>
                    <a:pt x="64" y="159"/>
                  </a:lnTo>
                  <a:lnTo>
                    <a:pt x="62" y="166"/>
                  </a:lnTo>
                  <a:lnTo>
                    <a:pt x="57" y="164"/>
                  </a:lnTo>
                  <a:lnTo>
                    <a:pt x="50" y="157"/>
                  </a:lnTo>
                  <a:lnTo>
                    <a:pt x="45" y="152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7"/>
                  </a:lnTo>
                  <a:lnTo>
                    <a:pt x="43" y="147"/>
                  </a:lnTo>
                  <a:lnTo>
                    <a:pt x="38" y="149"/>
                  </a:lnTo>
                  <a:lnTo>
                    <a:pt x="36" y="149"/>
                  </a:lnTo>
                  <a:lnTo>
                    <a:pt x="33" y="147"/>
                  </a:lnTo>
                  <a:lnTo>
                    <a:pt x="33" y="142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1" y="114"/>
                  </a:lnTo>
                  <a:lnTo>
                    <a:pt x="28" y="107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4" y="9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7" y="78"/>
                  </a:lnTo>
                  <a:lnTo>
                    <a:pt x="26" y="71"/>
                  </a:lnTo>
                  <a:lnTo>
                    <a:pt x="28" y="67"/>
                  </a:lnTo>
                  <a:lnTo>
                    <a:pt x="28" y="52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1" y="29"/>
                  </a:lnTo>
                  <a:lnTo>
                    <a:pt x="12" y="2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66" y="22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0" y="31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11" y="31"/>
                  </a:lnTo>
                  <a:lnTo>
                    <a:pt x="116" y="31"/>
                  </a:lnTo>
                  <a:lnTo>
                    <a:pt x="121" y="29"/>
                  </a:lnTo>
                  <a:lnTo>
                    <a:pt x="125" y="26"/>
                  </a:lnTo>
                  <a:lnTo>
                    <a:pt x="133" y="17"/>
                  </a:lnTo>
                  <a:lnTo>
                    <a:pt x="135" y="12"/>
                  </a:lnTo>
                  <a:lnTo>
                    <a:pt x="149" y="10"/>
                  </a:lnTo>
                  <a:lnTo>
                    <a:pt x="154" y="10"/>
                  </a:lnTo>
                  <a:lnTo>
                    <a:pt x="187" y="14"/>
                  </a:lnTo>
                  <a:lnTo>
                    <a:pt x="189" y="17"/>
                  </a:lnTo>
                  <a:lnTo>
                    <a:pt x="189" y="19"/>
                  </a:lnTo>
                  <a:lnTo>
                    <a:pt x="192" y="26"/>
                  </a:lnTo>
                  <a:lnTo>
                    <a:pt x="196" y="41"/>
                  </a:lnTo>
                  <a:lnTo>
                    <a:pt x="199" y="48"/>
                  </a:lnTo>
                  <a:lnTo>
                    <a:pt x="192" y="52"/>
                  </a:lnTo>
                  <a:lnTo>
                    <a:pt x="189" y="57"/>
                  </a:lnTo>
                  <a:lnTo>
                    <a:pt x="189" y="59"/>
                  </a:lnTo>
                  <a:lnTo>
                    <a:pt x="187" y="62"/>
                  </a:lnTo>
                  <a:lnTo>
                    <a:pt x="182" y="62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5" y="76"/>
                  </a:lnTo>
                  <a:lnTo>
                    <a:pt x="180" y="83"/>
                  </a:lnTo>
                  <a:lnTo>
                    <a:pt x="185" y="90"/>
                  </a:lnTo>
                  <a:lnTo>
                    <a:pt x="187" y="102"/>
                  </a:lnTo>
                  <a:lnTo>
                    <a:pt x="208" y="130"/>
                  </a:lnTo>
                  <a:lnTo>
                    <a:pt x="211" y="138"/>
                  </a:lnTo>
                  <a:lnTo>
                    <a:pt x="213" y="147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61"/>
                  </a:lnTo>
                  <a:lnTo>
                    <a:pt x="211" y="161"/>
                  </a:lnTo>
                  <a:lnTo>
                    <a:pt x="215" y="159"/>
                  </a:lnTo>
                  <a:lnTo>
                    <a:pt x="218" y="159"/>
                  </a:lnTo>
                  <a:lnTo>
                    <a:pt x="220" y="161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32" y="166"/>
                  </a:lnTo>
                  <a:lnTo>
                    <a:pt x="232" y="161"/>
                  </a:lnTo>
                  <a:lnTo>
                    <a:pt x="227" y="159"/>
                  </a:lnTo>
                  <a:lnTo>
                    <a:pt x="230" y="152"/>
                  </a:lnTo>
                  <a:lnTo>
                    <a:pt x="234" y="147"/>
                  </a:lnTo>
                  <a:lnTo>
                    <a:pt x="239" y="145"/>
                  </a:lnTo>
                  <a:lnTo>
                    <a:pt x="277" y="147"/>
                  </a:lnTo>
                  <a:lnTo>
                    <a:pt x="310" y="161"/>
                  </a:lnTo>
                  <a:lnTo>
                    <a:pt x="357" y="164"/>
                  </a:lnTo>
                  <a:lnTo>
                    <a:pt x="369" y="168"/>
                  </a:lnTo>
                  <a:lnTo>
                    <a:pt x="376" y="168"/>
                  </a:lnTo>
                  <a:lnTo>
                    <a:pt x="386" y="164"/>
                  </a:lnTo>
                  <a:lnTo>
                    <a:pt x="393" y="164"/>
                  </a:lnTo>
                  <a:lnTo>
                    <a:pt x="405" y="168"/>
                  </a:lnTo>
                  <a:lnTo>
                    <a:pt x="424" y="171"/>
                  </a:lnTo>
                  <a:lnTo>
                    <a:pt x="428" y="171"/>
                  </a:lnTo>
                  <a:lnTo>
                    <a:pt x="438" y="178"/>
                  </a:lnTo>
                  <a:lnTo>
                    <a:pt x="452" y="180"/>
                  </a:lnTo>
                  <a:lnTo>
                    <a:pt x="478" y="197"/>
                  </a:lnTo>
                  <a:lnTo>
                    <a:pt x="485" y="190"/>
                  </a:lnTo>
                  <a:lnTo>
                    <a:pt x="528" y="180"/>
                  </a:lnTo>
                  <a:lnTo>
                    <a:pt x="542" y="173"/>
                  </a:lnTo>
                  <a:lnTo>
                    <a:pt x="549" y="166"/>
                  </a:lnTo>
                  <a:lnTo>
                    <a:pt x="556" y="166"/>
                  </a:lnTo>
                  <a:lnTo>
                    <a:pt x="558" y="164"/>
                  </a:lnTo>
                  <a:lnTo>
                    <a:pt x="566" y="152"/>
                  </a:lnTo>
                  <a:lnTo>
                    <a:pt x="582" y="140"/>
                  </a:lnTo>
                  <a:lnTo>
                    <a:pt x="618" y="130"/>
                  </a:lnTo>
                  <a:lnTo>
                    <a:pt x="620" y="133"/>
                  </a:lnTo>
                  <a:lnTo>
                    <a:pt x="622" y="149"/>
                  </a:lnTo>
                  <a:lnTo>
                    <a:pt x="622" y="161"/>
                  </a:lnTo>
                  <a:lnTo>
                    <a:pt x="625" y="168"/>
                  </a:lnTo>
                  <a:lnTo>
                    <a:pt x="625" y="171"/>
                  </a:lnTo>
                  <a:lnTo>
                    <a:pt x="622" y="178"/>
                  </a:lnTo>
                  <a:lnTo>
                    <a:pt x="622" y="183"/>
                  </a:lnTo>
                  <a:lnTo>
                    <a:pt x="627" y="190"/>
                  </a:lnTo>
                  <a:lnTo>
                    <a:pt x="629" y="192"/>
                  </a:lnTo>
                  <a:lnTo>
                    <a:pt x="632" y="194"/>
                  </a:lnTo>
                  <a:lnTo>
                    <a:pt x="636" y="194"/>
                  </a:lnTo>
                  <a:lnTo>
                    <a:pt x="639" y="197"/>
                  </a:lnTo>
                  <a:lnTo>
                    <a:pt x="644" y="199"/>
                  </a:lnTo>
                  <a:lnTo>
                    <a:pt x="644" y="201"/>
                  </a:lnTo>
                  <a:lnTo>
                    <a:pt x="641" y="204"/>
                  </a:lnTo>
                  <a:lnTo>
                    <a:pt x="639" y="206"/>
                  </a:lnTo>
                  <a:lnTo>
                    <a:pt x="636" y="209"/>
                  </a:lnTo>
                  <a:lnTo>
                    <a:pt x="632" y="209"/>
                  </a:lnTo>
                  <a:lnTo>
                    <a:pt x="632" y="209"/>
                  </a:lnTo>
                  <a:lnTo>
                    <a:pt x="632" y="211"/>
                  </a:lnTo>
                  <a:lnTo>
                    <a:pt x="632" y="213"/>
                  </a:lnTo>
                  <a:lnTo>
                    <a:pt x="632" y="218"/>
                  </a:lnTo>
                  <a:lnTo>
                    <a:pt x="634" y="220"/>
                  </a:lnTo>
                  <a:lnTo>
                    <a:pt x="636" y="223"/>
                  </a:lnTo>
                  <a:lnTo>
                    <a:pt x="639" y="225"/>
                  </a:lnTo>
                  <a:lnTo>
                    <a:pt x="641" y="228"/>
                  </a:lnTo>
                  <a:lnTo>
                    <a:pt x="646" y="232"/>
                  </a:lnTo>
                  <a:lnTo>
                    <a:pt x="648" y="244"/>
                  </a:lnTo>
                  <a:lnTo>
                    <a:pt x="651" y="249"/>
                  </a:lnTo>
                  <a:lnTo>
                    <a:pt x="655" y="258"/>
                  </a:lnTo>
                  <a:lnTo>
                    <a:pt x="655" y="261"/>
                  </a:lnTo>
                  <a:lnTo>
                    <a:pt x="655" y="263"/>
                  </a:lnTo>
                  <a:lnTo>
                    <a:pt x="653" y="265"/>
                  </a:lnTo>
                  <a:lnTo>
                    <a:pt x="653" y="270"/>
                  </a:lnTo>
                  <a:lnTo>
                    <a:pt x="653" y="275"/>
                  </a:lnTo>
                  <a:lnTo>
                    <a:pt x="653" y="280"/>
                  </a:lnTo>
                  <a:lnTo>
                    <a:pt x="655" y="282"/>
                  </a:lnTo>
                  <a:lnTo>
                    <a:pt x="653" y="284"/>
                  </a:lnTo>
                  <a:lnTo>
                    <a:pt x="653" y="284"/>
                  </a:lnTo>
                  <a:lnTo>
                    <a:pt x="651" y="284"/>
                  </a:lnTo>
                  <a:lnTo>
                    <a:pt x="646" y="284"/>
                  </a:lnTo>
                  <a:lnTo>
                    <a:pt x="644" y="284"/>
                  </a:lnTo>
                  <a:lnTo>
                    <a:pt x="644" y="287"/>
                  </a:lnTo>
                  <a:lnTo>
                    <a:pt x="644" y="291"/>
                  </a:lnTo>
                  <a:lnTo>
                    <a:pt x="644" y="294"/>
                  </a:lnTo>
                  <a:lnTo>
                    <a:pt x="646" y="296"/>
                  </a:lnTo>
                  <a:lnTo>
                    <a:pt x="648" y="299"/>
                  </a:lnTo>
                  <a:lnTo>
                    <a:pt x="655" y="306"/>
                  </a:lnTo>
                  <a:lnTo>
                    <a:pt x="658" y="308"/>
                  </a:lnTo>
                  <a:lnTo>
                    <a:pt x="658" y="313"/>
                  </a:lnTo>
                  <a:lnTo>
                    <a:pt x="658" y="315"/>
                  </a:lnTo>
                  <a:lnTo>
                    <a:pt x="658" y="315"/>
                  </a:lnTo>
                  <a:lnTo>
                    <a:pt x="658" y="317"/>
                  </a:lnTo>
                  <a:lnTo>
                    <a:pt x="658" y="325"/>
                  </a:lnTo>
                  <a:lnTo>
                    <a:pt x="658" y="329"/>
                  </a:lnTo>
                  <a:lnTo>
                    <a:pt x="658" y="334"/>
                  </a:lnTo>
                  <a:lnTo>
                    <a:pt x="658" y="336"/>
                  </a:lnTo>
                  <a:lnTo>
                    <a:pt x="653" y="341"/>
                  </a:lnTo>
                  <a:lnTo>
                    <a:pt x="648" y="353"/>
                  </a:lnTo>
                  <a:lnTo>
                    <a:pt x="648" y="355"/>
                  </a:lnTo>
                  <a:lnTo>
                    <a:pt x="651" y="360"/>
                  </a:lnTo>
                  <a:lnTo>
                    <a:pt x="653" y="362"/>
                  </a:lnTo>
                  <a:lnTo>
                    <a:pt x="655" y="365"/>
                  </a:lnTo>
                  <a:lnTo>
                    <a:pt x="658" y="367"/>
                  </a:lnTo>
                  <a:lnTo>
                    <a:pt x="663" y="367"/>
                  </a:lnTo>
                  <a:lnTo>
                    <a:pt x="667" y="367"/>
                  </a:lnTo>
                  <a:lnTo>
                    <a:pt x="691" y="372"/>
                  </a:lnTo>
                  <a:lnTo>
                    <a:pt x="693" y="372"/>
                  </a:lnTo>
                  <a:lnTo>
                    <a:pt x="696" y="372"/>
                  </a:lnTo>
                  <a:lnTo>
                    <a:pt x="700" y="367"/>
                  </a:lnTo>
                  <a:lnTo>
                    <a:pt x="705" y="367"/>
                  </a:lnTo>
                  <a:lnTo>
                    <a:pt x="707" y="370"/>
                  </a:lnTo>
                  <a:lnTo>
                    <a:pt x="707" y="372"/>
                  </a:lnTo>
                  <a:lnTo>
                    <a:pt x="707" y="374"/>
                  </a:lnTo>
                  <a:lnTo>
                    <a:pt x="710" y="377"/>
                  </a:lnTo>
                  <a:lnTo>
                    <a:pt x="710" y="381"/>
                  </a:lnTo>
                  <a:lnTo>
                    <a:pt x="724" y="398"/>
                  </a:lnTo>
                  <a:lnTo>
                    <a:pt x="726" y="403"/>
                  </a:lnTo>
                  <a:lnTo>
                    <a:pt x="731" y="405"/>
                  </a:lnTo>
                  <a:lnTo>
                    <a:pt x="741" y="407"/>
                  </a:lnTo>
                  <a:lnTo>
                    <a:pt x="745" y="410"/>
                  </a:lnTo>
                  <a:lnTo>
                    <a:pt x="748" y="410"/>
                  </a:lnTo>
                  <a:lnTo>
                    <a:pt x="748" y="412"/>
                  </a:lnTo>
                  <a:lnTo>
                    <a:pt x="750" y="419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4"/>
                  </a:lnTo>
                  <a:lnTo>
                    <a:pt x="750" y="426"/>
                  </a:lnTo>
                  <a:lnTo>
                    <a:pt x="750" y="429"/>
                  </a:lnTo>
                  <a:lnTo>
                    <a:pt x="748" y="431"/>
                  </a:lnTo>
                  <a:lnTo>
                    <a:pt x="745" y="436"/>
                  </a:lnTo>
                  <a:lnTo>
                    <a:pt x="743" y="438"/>
                  </a:lnTo>
                  <a:lnTo>
                    <a:pt x="743" y="441"/>
                  </a:lnTo>
                  <a:lnTo>
                    <a:pt x="745" y="443"/>
                  </a:lnTo>
                  <a:lnTo>
                    <a:pt x="750" y="443"/>
                  </a:lnTo>
                  <a:lnTo>
                    <a:pt x="750" y="445"/>
                  </a:lnTo>
                  <a:lnTo>
                    <a:pt x="755" y="452"/>
                  </a:lnTo>
                  <a:lnTo>
                    <a:pt x="757" y="455"/>
                  </a:lnTo>
                  <a:lnTo>
                    <a:pt x="762" y="455"/>
                  </a:lnTo>
                  <a:lnTo>
                    <a:pt x="769" y="457"/>
                  </a:lnTo>
                  <a:lnTo>
                    <a:pt x="771" y="476"/>
                  </a:lnTo>
                  <a:lnTo>
                    <a:pt x="774" y="483"/>
                  </a:lnTo>
                  <a:lnTo>
                    <a:pt x="778" y="493"/>
                  </a:lnTo>
                  <a:lnTo>
                    <a:pt x="783" y="497"/>
                  </a:lnTo>
                  <a:lnTo>
                    <a:pt x="790" y="502"/>
                  </a:lnTo>
                  <a:lnTo>
                    <a:pt x="804" y="519"/>
                  </a:lnTo>
                  <a:lnTo>
                    <a:pt x="807" y="521"/>
                  </a:lnTo>
                  <a:lnTo>
                    <a:pt x="807" y="523"/>
                  </a:lnTo>
                  <a:lnTo>
                    <a:pt x="807" y="526"/>
                  </a:lnTo>
                  <a:lnTo>
                    <a:pt x="807" y="528"/>
                  </a:lnTo>
                  <a:lnTo>
                    <a:pt x="807" y="528"/>
                  </a:lnTo>
                  <a:lnTo>
                    <a:pt x="807" y="530"/>
                  </a:lnTo>
                  <a:lnTo>
                    <a:pt x="807" y="533"/>
                  </a:lnTo>
                  <a:lnTo>
                    <a:pt x="807" y="538"/>
                  </a:lnTo>
                  <a:lnTo>
                    <a:pt x="807" y="540"/>
                  </a:lnTo>
                  <a:lnTo>
                    <a:pt x="807" y="542"/>
                  </a:lnTo>
                  <a:lnTo>
                    <a:pt x="809" y="545"/>
                  </a:lnTo>
                  <a:lnTo>
                    <a:pt x="812" y="549"/>
                  </a:lnTo>
                  <a:lnTo>
                    <a:pt x="816" y="552"/>
                  </a:lnTo>
                  <a:lnTo>
                    <a:pt x="816" y="557"/>
                  </a:lnTo>
                  <a:lnTo>
                    <a:pt x="814" y="559"/>
                  </a:lnTo>
                  <a:lnTo>
                    <a:pt x="812" y="561"/>
                  </a:lnTo>
                  <a:lnTo>
                    <a:pt x="812" y="564"/>
                  </a:lnTo>
                  <a:lnTo>
                    <a:pt x="809" y="568"/>
                  </a:lnTo>
                  <a:lnTo>
                    <a:pt x="807" y="573"/>
                  </a:lnTo>
                  <a:lnTo>
                    <a:pt x="807" y="575"/>
                  </a:lnTo>
                  <a:lnTo>
                    <a:pt x="797" y="585"/>
                  </a:lnTo>
                  <a:lnTo>
                    <a:pt x="793" y="587"/>
                  </a:lnTo>
                  <a:lnTo>
                    <a:pt x="774" y="597"/>
                  </a:lnTo>
                  <a:lnTo>
                    <a:pt x="769" y="597"/>
                  </a:lnTo>
                  <a:lnTo>
                    <a:pt x="764" y="597"/>
                  </a:lnTo>
                  <a:lnTo>
                    <a:pt x="762" y="599"/>
                  </a:lnTo>
                  <a:lnTo>
                    <a:pt x="760" y="599"/>
                  </a:lnTo>
                  <a:lnTo>
                    <a:pt x="760" y="604"/>
                  </a:lnTo>
                  <a:lnTo>
                    <a:pt x="757" y="609"/>
                  </a:lnTo>
                  <a:lnTo>
                    <a:pt x="760" y="611"/>
                  </a:lnTo>
                  <a:lnTo>
                    <a:pt x="762" y="613"/>
                  </a:lnTo>
                  <a:lnTo>
                    <a:pt x="764" y="616"/>
                  </a:lnTo>
                  <a:lnTo>
                    <a:pt x="764" y="618"/>
                  </a:lnTo>
                  <a:lnTo>
                    <a:pt x="764" y="620"/>
                  </a:lnTo>
                  <a:lnTo>
                    <a:pt x="764" y="628"/>
                  </a:lnTo>
                  <a:lnTo>
                    <a:pt x="764" y="630"/>
                  </a:lnTo>
                  <a:lnTo>
                    <a:pt x="764" y="635"/>
                  </a:lnTo>
                  <a:lnTo>
                    <a:pt x="764" y="635"/>
                  </a:lnTo>
                  <a:lnTo>
                    <a:pt x="767" y="635"/>
                  </a:lnTo>
                  <a:lnTo>
                    <a:pt x="771" y="644"/>
                  </a:lnTo>
                  <a:lnTo>
                    <a:pt x="771" y="649"/>
                  </a:lnTo>
                  <a:lnTo>
                    <a:pt x="774" y="651"/>
                  </a:lnTo>
                  <a:lnTo>
                    <a:pt x="774" y="656"/>
                  </a:lnTo>
                  <a:lnTo>
                    <a:pt x="771" y="658"/>
                  </a:lnTo>
                  <a:lnTo>
                    <a:pt x="769" y="661"/>
                  </a:lnTo>
                  <a:lnTo>
                    <a:pt x="764" y="663"/>
                  </a:lnTo>
                  <a:lnTo>
                    <a:pt x="757" y="665"/>
                  </a:lnTo>
                  <a:lnTo>
                    <a:pt x="752" y="663"/>
                  </a:lnTo>
                  <a:lnTo>
                    <a:pt x="745" y="658"/>
                  </a:lnTo>
                  <a:lnTo>
                    <a:pt x="741" y="656"/>
                  </a:lnTo>
                  <a:lnTo>
                    <a:pt x="738" y="651"/>
                  </a:lnTo>
                  <a:lnTo>
                    <a:pt x="733" y="642"/>
                  </a:lnTo>
                  <a:lnTo>
                    <a:pt x="729" y="637"/>
                  </a:lnTo>
                  <a:lnTo>
                    <a:pt x="724" y="635"/>
                  </a:lnTo>
                  <a:lnTo>
                    <a:pt x="722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0" y="635"/>
                  </a:lnTo>
                  <a:lnTo>
                    <a:pt x="684" y="630"/>
                  </a:lnTo>
                  <a:lnTo>
                    <a:pt x="681" y="628"/>
                  </a:lnTo>
                  <a:lnTo>
                    <a:pt x="679" y="625"/>
                  </a:lnTo>
                  <a:lnTo>
                    <a:pt x="679" y="620"/>
                  </a:lnTo>
                  <a:lnTo>
                    <a:pt x="679" y="618"/>
                  </a:lnTo>
                  <a:lnTo>
                    <a:pt x="679" y="616"/>
                  </a:lnTo>
                  <a:lnTo>
                    <a:pt x="679" y="613"/>
                  </a:lnTo>
                  <a:lnTo>
                    <a:pt x="677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65" y="613"/>
                  </a:lnTo>
                  <a:lnTo>
                    <a:pt x="655" y="609"/>
                  </a:lnTo>
                  <a:lnTo>
                    <a:pt x="653" y="604"/>
                  </a:lnTo>
                  <a:lnTo>
                    <a:pt x="648" y="599"/>
                  </a:lnTo>
                  <a:lnTo>
                    <a:pt x="646" y="594"/>
                  </a:lnTo>
                  <a:lnTo>
                    <a:pt x="646" y="590"/>
                  </a:lnTo>
                  <a:lnTo>
                    <a:pt x="644" y="585"/>
                  </a:lnTo>
                  <a:lnTo>
                    <a:pt x="644" y="573"/>
                  </a:lnTo>
                  <a:lnTo>
                    <a:pt x="646" y="561"/>
                  </a:lnTo>
                  <a:lnTo>
                    <a:pt x="646" y="559"/>
                  </a:lnTo>
                  <a:lnTo>
                    <a:pt x="644" y="554"/>
                  </a:lnTo>
                  <a:lnTo>
                    <a:pt x="644" y="552"/>
                  </a:lnTo>
                  <a:lnTo>
                    <a:pt x="641" y="549"/>
                  </a:lnTo>
                  <a:lnTo>
                    <a:pt x="639" y="547"/>
                  </a:lnTo>
                  <a:lnTo>
                    <a:pt x="625" y="542"/>
                  </a:lnTo>
                  <a:lnTo>
                    <a:pt x="622" y="540"/>
                  </a:lnTo>
                  <a:lnTo>
                    <a:pt x="618" y="540"/>
                  </a:lnTo>
                  <a:lnTo>
                    <a:pt x="592" y="547"/>
                  </a:lnTo>
                  <a:lnTo>
                    <a:pt x="587" y="549"/>
                  </a:lnTo>
                  <a:lnTo>
                    <a:pt x="584" y="552"/>
                  </a:lnTo>
                  <a:lnTo>
                    <a:pt x="582" y="552"/>
                  </a:lnTo>
                  <a:lnTo>
                    <a:pt x="577" y="554"/>
                  </a:lnTo>
                  <a:lnTo>
                    <a:pt x="577" y="559"/>
                  </a:lnTo>
                  <a:lnTo>
                    <a:pt x="575" y="561"/>
                  </a:lnTo>
                  <a:lnTo>
                    <a:pt x="573" y="564"/>
                  </a:lnTo>
                  <a:lnTo>
                    <a:pt x="570" y="566"/>
                  </a:lnTo>
                  <a:lnTo>
                    <a:pt x="570" y="568"/>
                  </a:lnTo>
                  <a:lnTo>
                    <a:pt x="566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1" y="571"/>
                  </a:lnTo>
                  <a:lnTo>
                    <a:pt x="558" y="571"/>
                  </a:lnTo>
                  <a:lnTo>
                    <a:pt x="558" y="573"/>
                  </a:lnTo>
                  <a:lnTo>
                    <a:pt x="556" y="578"/>
                  </a:lnTo>
                  <a:lnTo>
                    <a:pt x="556" y="580"/>
                  </a:lnTo>
                  <a:lnTo>
                    <a:pt x="551" y="580"/>
                  </a:lnTo>
                  <a:lnTo>
                    <a:pt x="547" y="578"/>
                  </a:lnTo>
                  <a:lnTo>
                    <a:pt x="542" y="578"/>
                  </a:lnTo>
                  <a:lnTo>
                    <a:pt x="539" y="578"/>
                  </a:lnTo>
                  <a:lnTo>
                    <a:pt x="523" y="580"/>
                  </a:lnTo>
                  <a:lnTo>
                    <a:pt x="523" y="559"/>
                  </a:lnTo>
                  <a:lnTo>
                    <a:pt x="521" y="554"/>
                  </a:lnTo>
                  <a:lnTo>
                    <a:pt x="518" y="552"/>
                  </a:lnTo>
                  <a:lnTo>
                    <a:pt x="516" y="552"/>
                  </a:lnTo>
                  <a:lnTo>
                    <a:pt x="513" y="552"/>
                  </a:lnTo>
                  <a:lnTo>
                    <a:pt x="509" y="549"/>
                  </a:lnTo>
                  <a:lnTo>
                    <a:pt x="504" y="545"/>
                  </a:lnTo>
                  <a:lnTo>
                    <a:pt x="495" y="533"/>
                  </a:lnTo>
                  <a:lnTo>
                    <a:pt x="492" y="528"/>
                  </a:lnTo>
                  <a:lnTo>
                    <a:pt x="490" y="523"/>
                  </a:lnTo>
                  <a:lnTo>
                    <a:pt x="492" y="521"/>
                  </a:lnTo>
                  <a:lnTo>
                    <a:pt x="492" y="516"/>
                  </a:lnTo>
                  <a:lnTo>
                    <a:pt x="492" y="512"/>
                  </a:lnTo>
                  <a:lnTo>
                    <a:pt x="490" y="509"/>
                  </a:lnTo>
                  <a:lnTo>
                    <a:pt x="471" y="502"/>
                  </a:lnTo>
                  <a:lnTo>
                    <a:pt x="468" y="504"/>
                  </a:lnTo>
                  <a:lnTo>
                    <a:pt x="468" y="507"/>
                  </a:lnTo>
                  <a:lnTo>
                    <a:pt x="468" y="509"/>
                  </a:lnTo>
                  <a:lnTo>
                    <a:pt x="471" y="512"/>
                  </a:lnTo>
                  <a:lnTo>
                    <a:pt x="468" y="516"/>
                  </a:lnTo>
                  <a:lnTo>
                    <a:pt x="468" y="519"/>
                  </a:lnTo>
                  <a:lnTo>
                    <a:pt x="464" y="519"/>
                  </a:lnTo>
                  <a:lnTo>
                    <a:pt x="461" y="521"/>
                  </a:lnTo>
                  <a:lnTo>
                    <a:pt x="454" y="521"/>
                  </a:lnTo>
                  <a:lnTo>
                    <a:pt x="452" y="521"/>
                  </a:lnTo>
                  <a:lnTo>
                    <a:pt x="447" y="523"/>
                  </a:lnTo>
                  <a:lnTo>
                    <a:pt x="445" y="528"/>
                  </a:lnTo>
                  <a:lnTo>
                    <a:pt x="442" y="530"/>
                  </a:lnTo>
                  <a:lnTo>
                    <a:pt x="442" y="533"/>
                  </a:lnTo>
                  <a:lnTo>
                    <a:pt x="438" y="533"/>
                  </a:lnTo>
                  <a:lnTo>
                    <a:pt x="419" y="528"/>
                  </a:lnTo>
                  <a:lnTo>
                    <a:pt x="405" y="526"/>
                  </a:lnTo>
                  <a:lnTo>
                    <a:pt x="402" y="526"/>
                  </a:lnTo>
                  <a:lnTo>
                    <a:pt x="398" y="526"/>
                  </a:lnTo>
                  <a:lnTo>
                    <a:pt x="395" y="528"/>
                  </a:lnTo>
                  <a:lnTo>
                    <a:pt x="386" y="540"/>
                  </a:lnTo>
                  <a:lnTo>
                    <a:pt x="383" y="540"/>
                  </a:lnTo>
                  <a:lnTo>
                    <a:pt x="381" y="542"/>
                  </a:lnTo>
                  <a:lnTo>
                    <a:pt x="357" y="547"/>
                  </a:lnTo>
                  <a:lnTo>
                    <a:pt x="353" y="547"/>
                  </a:lnTo>
                  <a:lnTo>
                    <a:pt x="353" y="545"/>
                  </a:lnTo>
                  <a:lnTo>
                    <a:pt x="353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34" y="542"/>
                  </a:lnTo>
                  <a:lnTo>
                    <a:pt x="331" y="545"/>
                  </a:lnTo>
                  <a:lnTo>
                    <a:pt x="331" y="547"/>
                  </a:lnTo>
                  <a:lnTo>
                    <a:pt x="329" y="549"/>
                  </a:lnTo>
                  <a:lnTo>
                    <a:pt x="327" y="552"/>
                  </a:lnTo>
                  <a:lnTo>
                    <a:pt x="324" y="554"/>
                  </a:lnTo>
                  <a:lnTo>
                    <a:pt x="322" y="552"/>
                  </a:lnTo>
                  <a:lnTo>
                    <a:pt x="319" y="549"/>
                  </a:lnTo>
                  <a:lnTo>
                    <a:pt x="317" y="547"/>
                  </a:lnTo>
                  <a:lnTo>
                    <a:pt x="315" y="547"/>
                  </a:lnTo>
                  <a:lnTo>
                    <a:pt x="312" y="547"/>
                  </a:lnTo>
                  <a:lnTo>
                    <a:pt x="310" y="547"/>
                  </a:lnTo>
                  <a:lnTo>
                    <a:pt x="308" y="549"/>
                  </a:lnTo>
                  <a:lnTo>
                    <a:pt x="308" y="547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298" y="530"/>
                  </a:lnTo>
                  <a:lnTo>
                    <a:pt x="293" y="528"/>
                  </a:lnTo>
                  <a:lnTo>
                    <a:pt x="284" y="528"/>
                  </a:lnTo>
                  <a:lnTo>
                    <a:pt x="282" y="528"/>
                  </a:lnTo>
                  <a:lnTo>
                    <a:pt x="279" y="528"/>
                  </a:lnTo>
                  <a:lnTo>
                    <a:pt x="279" y="528"/>
                  </a:lnTo>
                  <a:lnTo>
                    <a:pt x="272" y="526"/>
                  </a:lnTo>
                  <a:lnTo>
                    <a:pt x="270" y="526"/>
                  </a:lnTo>
                  <a:lnTo>
                    <a:pt x="267" y="526"/>
                  </a:lnTo>
                  <a:lnTo>
                    <a:pt x="267" y="528"/>
                  </a:lnTo>
                  <a:lnTo>
                    <a:pt x="265" y="528"/>
                  </a:lnTo>
                  <a:lnTo>
                    <a:pt x="256" y="530"/>
                  </a:lnTo>
                  <a:lnTo>
                    <a:pt x="246" y="530"/>
                  </a:lnTo>
                  <a:lnTo>
                    <a:pt x="232" y="528"/>
                  </a:lnTo>
                  <a:lnTo>
                    <a:pt x="225" y="523"/>
                  </a:lnTo>
                  <a:lnTo>
                    <a:pt x="220" y="521"/>
                  </a:lnTo>
                  <a:lnTo>
                    <a:pt x="192" y="512"/>
                  </a:lnTo>
                  <a:lnTo>
                    <a:pt x="185" y="512"/>
                  </a:lnTo>
                  <a:lnTo>
                    <a:pt x="180" y="512"/>
                  </a:lnTo>
                  <a:lnTo>
                    <a:pt x="177" y="514"/>
                  </a:lnTo>
                  <a:lnTo>
                    <a:pt x="173" y="521"/>
                  </a:lnTo>
                  <a:lnTo>
                    <a:pt x="170" y="523"/>
                  </a:lnTo>
                  <a:lnTo>
                    <a:pt x="168" y="523"/>
                  </a:lnTo>
                  <a:lnTo>
                    <a:pt x="166" y="526"/>
                  </a:lnTo>
                  <a:lnTo>
                    <a:pt x="161" y="528"/>
                  </a:lnTo>
                  <a:lnTo>
                    <a:pt x="156" y="530"/>
                  </a:lnTo>
                  <a:lnTo>
                    <a:pt x="151" y="535"/>
                  </a:lnTo>
                  <a:lnTo>
                    <a:pt x="147" y="538"/>
                  </a:lnTo>
                  <a:lnTo>
                    <a:pt x="140" y="542"/>
                  </a:lnTo>
                  <a:lnTo>
                    <a:pt x="133" y="542"/>
                  </a:lnTo>
                  <a:lnTo>
                    <a:pt x="128" y="540"/>
                  </a:lnTo>
                  <a:lnTo>
                    <a:pt x="125" y="538"/>
                  </a:lnTo>
                  <a:lnTo>
                    <a:pt x="123" y="535"/>
                  </a:lnTo>
                  <a:lnTo>
                    <a:pt x="116" y="530"/>
                  </a:lnTo>
                  <a:lnTo>
                    <a:pt x="114" y="528"/>
                  </a:lnTo>
                  <a:lnTo>
                    <a:pt x="106" y="512"/>
                  </a:lnTo>
                  <a:lnTo>
                    <a:pt x="104" y="507"/>
                  </a:lnTo>
                  <a:lnTo>
                    <a:pt x="102" y="502"/>
                  </a:lnTo>
                  <a:lnTo>
                    <a:pt x="102" y="497"/>
                  </a:lnTo>
                  <a:lnTo>
                    <a:pt x="102" y="495"/>
                  </a:lnTo>
                  <a:lnTo>
                    <a:pt x="99" y="493"/>
                  </a:lnTo>
                  <a:lnTo>
                    <a:pt x="99" y="488"/>
                  </a:lnTo>
                  <a:lnTo>
                    <a:pt x="95" y="481"/>
                  </a:lnTo>
                  <a:lnTo>
                    <a:pt x="92" y="474"/>
                  </a:lnTo>
                  <a:lnTo>
                    <a:pt x="90" y="471"/>
                  </a:lnTo>
                  <a:lnTo>
                    <a:pt x="90" y="46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ED94190-220B-69A9-5DAC-F4706A515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1824038"/>
              <a:ext cx="1831975" cy="1066800"/>
            </a:xfrm>
            <a:custGeom>
              <a:avLst/>
              <a:gdLst>
                <a:gd name="T0" fmla="*/ 785 w 1154"/>
                <a:gd name="T1" fmla="*/ 594 h 672"/>
                <a:gd name="T2" fmla="*/ 816 w 1154"/>
                <a:gd name="T3" fmla="*/ 596 h 672"/>
                <a:gd name="T4" fmla="*/ 849 w 1154"/>
                <a:gd name="T5" fmla="*/ 549 h 672"/>
                <a:gd name="T6" fmla="*/ 930 w 1154"/>
                <a:gd name="T7" fmla="*/ 516 h 672"/>
                <a:gd name="T8" fmla="*/ 1055 w 1154"/>
                <a:gd name="T9" fmla="*/ 469 h 672"/>
                <a:gd name="T10" fmla="*/ 1121 w 1154"/>
                <a:gd name="T11" fmla="*/ 398 h 672"/>
                <a:gd name="T12" fmla="*/ 1152 w 1154"/>
                <a:gd name="T13" fmla="*/ 360 h 672"/>
                <a:gd name="T14" fmla="*/ 1140 w 1154"/>
                <a:gd name="T15" fmla="*/ 282 h 672"/>
                <a:gd name="T16" fmla="*/ 1105 w 1154"/>
                <a:gd name="T17" fmla="*/ 159 h 672"/>
                <a:gd name="T18" fmla="*/ 1029 w 1154"/>
                <a:gd name="T19" fmla="*/ 177 h 672"/>
                <a:gd name="T20" fmla="*/ 965 w 1154"/>
                <a:gd name="T21" fmla="*/ 123 h 672"/>
                <a:gd name="T22" fmla="*/ 885 w 1154"/>
                <a:gd name="T23" fmla="*/ 97 h 672"/>
                <a:gd name="T24" fmla="*/ 894 w 1154"/>
                <a:gd name="T25" fmla="*/ 149 h 672"/>
                <a:gd name="T26" fmla="*/ 847 w 1154"/>
                <a:gd name="T27" fmla="*/ 116 h 672"/>
                <a:gd name="T28" fmla="*/ 825 w 1154"/>
                <a:gd name="T29" fmla="*/ 132 h 672"/>
                <a:gd name="T30" fmla="*/ 807 w 1154"/>
                <a:gd name="T31" fmla="*/ 92 h 672"/>
                <a:gd name="T32" fmla="*/ 728 w 1154"/>
                <a:gd name="T33" fmla="*/ 125 h 672"/>
                <a:gd name="T34" fmla="*/ 684 w 1154"/>
                <a:gd name="T35" fmla="*/ 142 h 672"/>
                <a:gd name="T36" fmla="*/ 622 w 1154"/>
                <a:gd name="T37" fmla="*/ 59 h 672"/>
                <a:gd name="T38" fmla="*/ 603 w 1154"/>
                <a:gd name="T39" fmla="*/ 26 h 672"/>
                <a:gd name="T40" fmla="*/ 582 w 1154"/>
                <a:gd name="T41" fmla="*/ 14 h 672"/>
                <a:gd name="T42" fmla="*/ 549 w 1154"/>
                <a:gd name="T43" fmla="*/ 14 h 672"/>
                <a:gd name="T44" fmla="*/ 489 w 1154"/>
                <a:gd name="T45" fmla="*/ 19 h 672"/>
                <a:gd name="T46" fmla="*/ 440 w 1154"/>
                <a:gd name="T47" fmla="*/ 76 h 672"/>
                <a:gd name="T48" fmla="*/ 369 w 1154"/>
                <a:gd name="T49" fmla="*/ 61 h 672"/>
                <a:gd name="T50" fmla="*/ 350 w 1154"/>
                <a:gd name="T51" fmla="*/ 76 h 672"/>
                <a:gd name="T52" fmla="*/ 322 w 1154"/>
                <a:gd name="T53" fmla="*/ 52 h 672"/>
                <a:gd name="T54" fmla="*/ 269 w 1154"/>
                <a:gd name="T55" fmla="*/ 69 h 672"/>
                <a:gd name="T56" fmla="*/ 203 w 1154"/>
                <a:gd name="T57" fmla="*/ 78 h 672"/>
                <a:gd name="T58" fmla="*/ 158 w 1154"/>
                <a:gd name="T59" fmla="*/ 111 h 672"/>
                <a:gd name="T60" fmla="*/ 97 w 1154"/>
                <a:gd name="T61" fmla="*/ 163 h 672"/>
                <a:gd name="T62" fmla="*/ 156 w 1154"/>
                <a:gd name="T63" fmla="*/ 199 h 672"/>
                <a:gd name="T64" fmla="*/ 201 w 1154"/>
                <a:gd name="T65" fmla="*/ 211 h 672"/>
                <a:gd name="T66" fmla="*/ 232 w 1154"/>
                <a:gd name="T67" fmla="*/ 211 h 672"/>
                <a:gd name="T68" fmla="*/ 232 w 1154"/>
                <a:gd name="T69" fmla="*/ 232 h 672"/>
                <a:gd name="T70" fmla="*/ 151 w 1154"/>
                <a:gd name="T71" fmla="*/ 222 h 672"/>
                <a:gd name="T72" fmla="*/ 156 w 1154"/>
                <a:gd name="T73" fmla="*/ 260 h 672"/>
                <a:gd name="T74" fmla="*/ 227 w 1154"/>
                <a:gd name="T75" fmla="*/ 284 h 672"/>
                <a:gd name="T76" fmla="*/ 104 w 1154"/>
                <a:gd name="T77" fmla="*/ 331 h 672"/>
                <a:gd name="T78" fmla="*/ 203 w 1154"/>
                <a:gd name="T79" fmla="*/ 426 h 672"/>
                <a:gd name="T80" fmla="*/ 258 w 1154"/>
                <a:gd name="T81" fmla="*/ 412 h 672"/>
                <a:gd name="T82" fmla="*/ 295 w 1154"/>
                <a:gd name="T83" fmla="*/ 424 h 672"/>
                <a:gd name="T84" fmla="*/ 333 w 1154"/>
                <a:gd name="T85" fmla="*/ 424 h 672"/>
                <a:gd name="T86" fmla="*/ 404 w 1154"/>
                <a:gd name="T87" fmla="*/ 454 h 672"/>
                <a:gd name="T88" fmla="*/ 485 w 1154"/>
                <a:gd name="T89" fmla="*/ 488 h 672"/>
                <a:gd name="T90" fmla="*/ 489 w 1154"/>
                <a:gd name="T91" fmla="*/ 490 h 672"/>
                <a:gd name="T92" fmla="*/ 530 w 1154"/>
                <a:gd name="T93" fmla="*/ 509 h 672"/>
                <a:gd name="T94" fmla="*/ 542 w 1154"/>
                <a:gd name="T95" fmla="*/ 480 h 672"/>
                <a:gd name="T96" fmla="*/ 534 w 1154"/>
                <a:gd name="T97" fmla="*/ 530 h 672"/>
                <a:gd name="T98" fmla="*/ 551 w 1154"/>
                <a:gd name="T99" fmla="*/ 577 h 672"/>
                <a:gd name="T100" fmla="*/ 582 w 1154"/>
                <a:gd name="T101" fmla="*/ 551 h 672"/>
                <a:gd name="T102" fmla="*/ 605 w 1154"/>
                <a:gd name="T103" fmla="*/ 556 h 672"/>
                <a:gd name="T104" fmla="*/ 605 w 1154"/>
                <a:gd name="T105" fmla="*/ 544 h 672"/>
                <a:gd name="T106" fmla="*/ 665 w 1154"/>
                <a:gd name="T107" fmla="*/ 537 h 672"/>
                <a:gd name="T108" fmla="*/ 667 w 1154"/>
                <a:gd name="T109" fmla="*/ 563 h 672"/>
                <a:gd name="T110" fmla="*/ 617 w 1154"/>
                <a:gd name="T111" fmla="*/ 568 h 672"/>
                <a:gd name="T112" fmla="*/ 686 w 1154"/>
                <a:gd name="T113" fmla="*/ 577 h 672"/>
                <a:gd name="T114" fmla="*/ 698 w 1154"/>
                <a:gd name="T115" fmla="*/ 582 h 672"/>
                <a:gd name="T116" fmla="*/ 740 w 1154"/>
                <a:gd name="T117" fmla="*/ 613 h 672"/>
                <a:gd name="T118" fmla="*/ 12 w 1154"/>
                <a:gd name="T119" fmla="*/ 140 h 672"/>
                <a:gd name="T120" fmla="*/ 508 w 1154"/>
                <a:gd name="T121" fmla="*/ 63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4" h="672">
                  <a:moveTo>
                    <a:pt x="743" y="608"/>
                  </a:moveTo>
                  <a:lnTo>
                    <a:pt x="743" y="608"/>
                  </a:lnTo>
                  <a:lnTo>
                    <a:pt x="745" y="608"/>
                  </a:lnTo>
                  <a:lnTo>
                    <a:pt x="747" y="608"/>
                  </a:lnTo>
                  <a:lnTo>
                    <a:pt x="752" y="608"/>
                  </a:lnTo>
                  <a:lnTo>
                    <a:pt x="754" y="611"/>
                  </a:lnTo>
                  <a:lnTo>
                    <a:pt x="757" y="611"/>
                  </a:lnTo>
                  <a:lnTo>
                    <a:pt x="759" y="613"/>
                  </a:lnTo>
                  <a:lnTo>
                    <a:pt x="764" y="611"/>
                  </a:lnTo>
                  <a:lnTo>
                    <a:pt x="769" y="611"/>
                  </a:lnTo>
                  <a:lnTo>
                    <a:pt x="771" y="611"/>
                  </a:lnTo>
                  <a:lnTo>
                    <a:pt x="773" y="611"/>
                  </a:lnTo>
                  <a:lnTo>
                    <a:pt x="776" y="608"/>
                  </a:lnTo>
                  <a:lnTo>
                    <a:pt x="781" y="604"/>
                  </a:lnTo>
                  <a:lnTo>
                    <a:pt x="783" y="599"/>
                  </a:lnTo>
                  <a:lnTo>
                    <a:pt x="785" y="596"/>
                  </a:lnTo>
                  <a:lnTo>
                    <a:pt x="785" y="594"/>
                  </a:lnTo>
                  <a:lnTo>
                    <a:pt x="788" y="594"/>
                  </a:lnTo>
                  <a:lnTo>
                    <a:pt x="788" y="592"/>
                  </a:lnTo>
                  <a:lnTo>
                    <a:pt x="790" y="592"/>
                  </a:lnTo>
                  <a:lnTo>
                    <a:pt x="792" y="592"/>
                  </a:lnTo>
                  <a:lnTo>
                    <a:pt x="795" y="592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802" y="596"/>
                  </a:lnTo>
                  <a:lnTo>
                    <a:pt x="804" y="596"/>
                  </a:lnTo>
                  <a:lnTo>
                    <a:pt x="809" y="594"/>
                  </a:lnTo>
                  <a:lnTo>
                    <a:pt x="814" y="592"/>
                  </a:lnTo>
                  <a:lnTo>
                    <a:pt x="816" y="592"/>
                  </a:lnTo>
                  <a:lnTo>
                    <a:pt x="816" y="592"/>
                  </a:lnTo>
                  <a:lnTo>
                    <a:pt x="816" y="594"/>
                  </a:lnTo>
                  <a:lnTo>
                    <a:pt x="816" y="596"/>
                  </a:lnTo>
                  <a:lnTo>
                    <a:pt x="816" y="599"/>
                  </a:lnTo>
                  <a:lnTo>
                    <a:pt x="816" y="599"/>
                  </a:lnTo>
                  <a:lnTo>
                    <a:pt x="818" y="601"/>
                  </a:lnTo>
                  <a:lnTo>
                    <a:pt x="821" y="604"/>
                  </a:lnTo>
                  <a:lnTo>
                    <a:pt x="821" y="601"/>
                  </a:lnTo>
                  <a:lnTo>
                    <a:pt x="823" y="601"/>
                  </a:lnTo>
                  <a:lnTo>
                    <a:pt x="825" y="596"/>
                  </a:lnTo>
                  <a:lnTo>
                    <a:pt x="828" y="592"/>
                  </a:lnTo>
                  <a:lnTo>
                    <a:pt x="830" y="589"/>
                  </a:lnTo>
                  <a:lnTo>
                    <a:pt x="833" y="587"/>
                  </a:lnTo>
                  <a:lnTo>
                    <a:pt x="835" y="585"/>
                  </a:lnTo>
                  <a:lnTo>
                    <a:pt x="840" y="582"/>
                  </a:lnTo>
                  <a:lnTo>
                    <a:pt x="842" y="577"/>
                  </a:lnTo>
                  <a:lnTo>
                    <a:pt x="847" y="559"/>
                  </a:lnTo>
                  <a:lnTo>
                    <a:pt x="849" y="554"/>
                  </a:lnTo>
                  <a:lnTo>
                    <a:pt x="849" y="551"/>
                  </a:lnTo>
                  <a:lnTo>
                    <a:pt x="849" y="549"/>
                  </a:lnTo>
                  <a:lnTo>
                    <a:pt x="849" y="547"/>
                  </a:lnTo>
                  <a:lnTo>
                    <a:pt x="849" y="547"/>
                  </a:lnTo>
                  <a:lnTo>
                    <a:pt x="852" y="544"/>
                  </a:lnTo>
                  <a:lnTo>
                    <a:pt x="852" y="542"/>
                  </a:lnTo>
                  <a:lnTo>
                    <a:pt x="852" y="540"/>
                  </a:lnTo>
                  <a:lnTo>
                    <a:pt x="849" y="540"/>
                  </a:lnTo>
                  <a:lnTo>
                    <a:pt x="852" y="532"/>
                  </a:lnTo>
                  <a:lnTo>
                    <a:pt x="861" y="528"/>
                  </a:lnTo>
                  <a:lnTo>
                    <a:pt x="866" y="523"/>
                  </a:lnTo>
                  <a:lnTo>
                    <a:pt x="866" y="523"/>
                  </a:lnTo>
                  <a:lnTo>
                    <a:pt x="868" y="523"/>
                  </a:lnTo>
                  <a:lnTo>
                    <a:pt x="878" y="521"/>
                  </a:lnTo>
                  <a:lnTo>
                    <a:pt x="887" y="521"/>
                  </a:lnTo>
                  <a:lnTo>
                    <a:pt x="894" y="518"/>
                  </a:lnTo>
                  <a:lnTo>
                    <a:pt x="915" y="511"/>
                  </a:lnTo>
                  <a:lnTo>
                    <a:pt x="922" y="514"/>
                  </a:lnTo>
                  <a:lnTo>
                    <a:pt x="930" y="516"/>
                  </a:lnTo>
                  <a:lnTo>
                    <a:pt x="932" y="516"/>
                  </a:lnTo>
                  <a:lnTo>
                    <a:pt x="967" y="504"/>
                  </a:lnTo>
                  <a:lnTo>
                    <a:pt x="975" y="499"/>
                  </a:lnTo>
                  <a:lnTo>
                    <a:pt x="979" y="497"/>
                  </a:lnTo>
                  <a:lnTo>
                    <a:pt x="982" y="492"/>
                  </a:lnTo>
                  <a:lnTo>
                    <a:pt x="984" y="490"/>
                  </a:lnTo>
                  <a:lnTo>
                    <a:pt x="986" y="488"/>
                  </a:lnTo>
                  <a:lnTo>
                    <a:pt x="989" y="485"/>
                  </a:lnTo>
                  <a:lnTo>
                    <a:pt x="993" y="480"/>
                  </a:lnTo>
                  <a:lnTo>
                    <a:pt x="1024" y="469"/>
                  </a:lnTo>
                  <a:lnTo>
                    <a:pt x="1029" y="464"/>
                  </a:lnTo>
                  <a:lnTo>
                    <a:pt x="1031" y="461"/>
                  </a:lnTo>
                  <a:lnTo>
                    <a:pt x="1041" y="461"/>
                  </a:lnTo>
                  <a:lnTo>
                    <a:pt x="1046" y="461"/>
                  </a:lnTo>
                  <a:lnTo>
                    <a:pt x="1050" y="461"/>
                  </a:lnTo>
                  <a:lnTo>
                    <a:pt x="1053" y="464"/>
                  </a:lnTo>
                  <a:lnTo>
                    <a:pt x="1055" y="469"/>
                  </a:lnTo>
                  <a:lnTo>
                    <a:pt x="1055" y="471"/>
                  </a:lnTo>
                  <a:lnTo>
                    <a:pt x="1060" y="473"/>
                  </a:lnTo>
                  <a:lnTo>
                    <a:pt x="1062" y="476"/>
                  </a:lnTo>
                  <a:lnTo>
                    <a:pt x="1093" y="480"/>
                  </a:lnTo>
                  <a:lnTo>
                    <a:pt x="1095" y="469"/>
                  </a:lnTo>
                  <a:lnTo>
                    <a:pt x="1098" y="464"/>
                  </a:lnTo>
                  <a:lnTo>
                    <a:pt x="1098" y="461"/>
                  </a:lnTo>
                  <a:lnTo>
                    <a:pt x="1100" y="459"/>
                  </a:lnTo>
                  <a:lnTo>
                    <a:pt x="1102" y="447"/>
                  </a:lnTo>
                  <a:lnTo>
                    <a:pt x="1105" y="443"/>
                  </a:lnTo>
                  <a:lnTo>
                    <a:pt x="1107" y="435"/>
                  </a:lnTo>
                  <a:lnTo>
                    <a:pt x="1109" y="431"/>
                  </a:lnTo>
                  <a:lnTo>
                    <a:pt x="1112" y="417"/>
                  </a:lnTo>
                  <a:lnTo>
                    <a:pt x="1114" y="409"/>
                  </a:lnTo>
                  <a:lnTo>
                    <a:pt x="1116" y="407"/>
                  </a:lnTo>
                  <a:lnTo>
                    <a:pt x="1116" y="405"/>
                  </a:lnTo>
                  <a:lnTo>
                    <a:pt x="1121" y="398"/>
                  </a:lnTo>
                  <a:lnTo>
                    <a:pt x="1124" y="395"/>
                  </a:lnTo>
                  <a:lnTo>
                    <a:pt x="1126" y="395"/>
                  </a:lnTo>
                  <a:lnTo>
                    <a:pt x="1128" y="393"/>
                  </a:lnTo>
                  <a:lnTo>
                    <a:pt x="1133" y="393"/>
                  </a:lnTo>
                  <a:lnTo>
                    <a:pt x="1143" y="393"/>
                  </a:lnTo>
                  <a:lnTo>
                    <a:pt x="1145" y="390"/>
                  </a:lnTo>
                  <a:lnTo>
                    <a:pt x="1150" y="390"/>
                  </a:lnTo>
                  <a:lnTo>
                    <a:pt x="1152" y="388"/>
                  </a:lnTo>
                  <a:lnTo>
                    <a:pt x="1152" y="388"/>
                  </a:lnTo>
                  <a:lnTo>
                    <a:pt x="1154" y="388"/>
                  </a:lnTo>
                  <a:lnTo>
                    <a:pt x="1154" y="386"/>
                  </a:lnTo>
                  <a:lnTo>
                    <a:pt x="1154" y="381"/>
                  </a:lnTo>
                  <a:lnTo>
                    <a:pt x="1152" y="374"/>
                  </a:lnTo>
                  <a:lnTo>
                    <a:pt x="1152" y="369"/>
                  </a:lnTo>
                  <a:lnTo>
                    <a:pt x="1154" y="364"/>
                  </a:lnTo>
                  <a:lnTo>
                    <a:pt x="1154" y="362"/>
                  </a:lnTo>
                  <a:lnTo>
                    <a:pt x="1152" y="360"/>
                  </a:lnTo>
                  <a:lnTo>
                    <a:pt x="1147" y="355"/>
                  </a:lnTo>
                  <a:lnTo>
                    <a:pt x="1147" y="353"/>
                  </a:lnTo>
                  <a:lnTo>
                    <a:pt x="1145" y="350"/>
                  </a:lnTo>
                  <a:lnTo>
                    <a:pt x="1145" y="348"/>
                  </a:lnTo>
                  <a:lnTo>
                    <a:pt x="1143" y="322"/>
                  </a:lnTo>
                  <a:lnTo>
                    <a:pt x="1143" y="319"/>
                  </a:lnTo>
                  <a:lnTo>
                    <a:pt x="1145" y="319"/>
                  </a:lnTo>
                  <a:lnTo>
                    <a:pt x="1145" y="319"/>
                  </a:lnTo>
                  <a:lnTo>
                    <a:pt x="1145" y="317"/>
                  </a:lnTo>
                  <a:lnTo>
                    <a:pt x="1145" y="315"/>
                  </a:lnTo>
                  <a:lnTo>
                    <a:pt x="1145" y="312"/>
                  </a:lnTo>
                  <a:lnTo>
                    <a:pt x="1145" y="301"/>
                  </a:lnTo>
                  <a:lnTo>
                    <a:pt x="1145" y="298"/>
                  </a:lnTo>
                  <a:lnTo>
                    <a:pt x="1143" y="289"/>
                  </a:lnTo>
                  <a:lnTo>
                    <a:pt x="1143" y="286"/>
                  </a:lnTo>
                  <a:lnTo>
                    <a:pt x="1143" y="284"/>
                  </a:lnTo>
                  <a:lnTo>
                    <a:pt x="1140" y="282"/>
                  </a:lnTo>
                  <a:lnTo>
                    <a:pt x="1140" y="279"/>
                  </a:lnTo>
                  <a:lnTo>
                    <a:pt x="1138" y="279"/>
                  </a:lnTo>
                  <a:lnTo>
                    <a:pt x="1138" y="277"/>
                  </a:lnTo>
                  <a:lnTo>
                    <a:pt x="1138" y="275"/>
                  </a:lnTo>
                  <a:lnTo>
                    <a:pt x="1140" y="267"/>
                  </a:lnTo>
                  <a:lnTo>
                    <a:pt x="1140" y="265"/>
                  </a:lnTo>
                  <a:lnTo>
                    <a:pt x="1147" y="253"/>
                  </a:lnTo>
                  <a:lnTo>
                    <a:pt x="1147" y="251"/>
                  </a:lnTo>
                  <a:lnTo>
                    <a:pt x="1147" y="246"/>
                  </a:lnTo>
                  <a:lnTo>
                    <a:pt x="1147" y="239"/>
                  </a:lnTo>
                  <a:lnTo>
                    <a:pt x="1145" y="206"/>
                  </a:lnTo>
                  <a:lnTo>
                    <a:pt x="1145" y="199"/>
                  </a:lnTo>
                  <a:lnTo>
                    <a:pt x="1145" y="192"/>
                  </a:lnTo>
                  <a:lnTo>
                    <a:pt x="1145" y="175"/>
                  </a:lnTo>
                  <a:lnTo>
                    <a:pt x="1138" y="170"/>
                  </a:lnTo>
                  <a:lnTo>
                    <a:pt x="1133" y="168"/>
                  </a:lnTo>
                  <a:lnTo>
                    <a:pt x="1105" y="159"/>
                  </a:lnTo>
                  <a:lnTo>
                    <a:pt x="1098" y="159"/>
                  </a:lnTo>
                  <a:lnTo>
                    <a:pt x="1093" y="159"/>
                  </a:lnTo>
                  <a:lnTo>
                    <a:pt x="1090" y="161"/>
                  </a:lnTo>
                  <a:lnTo>
                    <a:pt x="1086" y="168"/>
                  </a:lnTo>
                  <a:lnTo>
                    <a:pt x="1083" y="170"/>
                  </a:lnTo>
                  <a:lnTo>
                    <a:pt x="1081" y="170"/>
                  </a:lnTo>
                  <a:lnTo>
                    <a:pt x="1079" y="173"/>
                  </a:lnTo>
                  <a:lnTo>
                    <a:pt x="1074" y="175"/>
                  </a:lnTo>
                  <a:lnTo>
                    <a:pt x="1069" y="177"/>
                  </a:lnTo>
                  <a:lnTo>
                    <a:pt x="1064" y="182"/>
                  </a:lnTo>
                  <a:lnTo>
                    <a:pt x="1060" y="185"/>
                  </a:lnTo>
                  <a:lnTo>
                    <a:pt x="1053" y="189"/>
                  </a:lnTo>
                  <a:lnTo>
                    <a:pt x="1046" y="189"/>
                  </a:lnTo>
                  <a:lnTo>
                    <a:pt x="1041" y="187"/>
                  </a:lnTo>
                  <a:lnTo>
                    <a:pt x="1038" y="185"/>
                  </a:lnTo>
                  <a:lnTo>
                    <a:pt x="1036" y="182"/>
                  </a:lnTo>
                  <a:lnTo>
                    <a:pt x="1029" y="177"/>
                  </a:lnTo>
                  <a:lnTo>
                    <a:pt x="1027" y="175"/>
                  </a:lnTo>
                  <a:lnTo>
                    <a:pt x="1019" y="159"/>
                  </a:lnTo>
                  <a:lnTo>
                    <a:pt x="1017" y="154"/>
                  </a:lnTo>
                  <a:lnTo>
                    <a:pt x="1015" y="149"/>
                  </a:lnTo>
                  <a:lnTo>
                    <a:pt x="1015" y="144"/>
                  </a:lnTo>
                  <a:lnTo>
                    <a:pt x="1015" y="142"/>
                  </a:lnTo>
                  <a:lnTo>
                    <a:pt x="1012" y="140"/>
                  </a:lnTo>
                  <a:lnTo>
                    <a:pt x="1012" y="135"/>
                  </a:lnTo>
                  <a:lnTo>
                    <a:pt x="1008" y="128"/>
                  </a:lnTo>
                  <a:lnTo>
                    <a:pt x="1005" y="121"/>
                  </a:lnTo>
                  <a:lnTo>
                    <a:pt x="1003" y="118"/>
                  </a:lnTo>
                  <a:lnTo>
                    <a:pt x="1003" y="116"/>
                  </a:lnTo>
                  <a:lnTo>
                    <a:pt x="1003" y="111"/>
                  </a:lnTo>
                  <a:lnTo>
                    <a:pt x="1003" y="111"/>
                  </a:lnTo>
                  <a:lnTo>
                    <a:pt x="1001" y="111"/>
                  </a:lnTo>
                  <a:lnTo>
                    <a:pt x="986" y="118"/>
                  </a:lnTo>
                  <a:lnTo>
                    <a:pt x="965" y="123"/>
                  </a:lnTo>
                  <a:lnTo>
                    <a:pt x="944" y="121"/>
                  </a:lnTo>
                  <a:lnTo>
                    <a:pt x="932" y="118"/>
                  </a:lnTo>
                  <a:lnTo>
                    <a:pt x="925" y="111"/>
                  </a:lnTo>
                  <a:lnTo>
                    <a:pt x="925" y="99"/>
                  </a:lnTo>
                  <a:lnTo>
                    <a:pt x="934" y="90"/>
                  </a:lnTo>
                  <a:lnTo>
                    <a:pt x="932" y="85"/>
                  </a:lnTo>
                  <a:lnTo>
                    <a:pt x="930" y="83"/>
                  </a:lnTo>
                  <a:lnTo>
                    <a:pt x="930" y="83"/>
                  </a:lnTo>
                  <a:lnTo>
                    <a:pt x="932" y="80"/>
                  </a:lnTo>
                  <a:lnTo>
                    <a:pt x="904" y="85"/>
                  </a:lnTo>
                  <a:lnTo>
                    <a:pt x="904" y="88"/>
                  </a:lnTo>
                  <a:lnTo>
                    <a:pt x="894" y="88"/>
                  </a:lnTo>
                  <a:lnTo>
                    <a:pt x="892" y="90"/>
                  </a:lnTo>
                  <a:lnTo>
                    <a:pt x="889" y="92"/>
                  </a:lnTo>
                  <a:lnTo>
                    <a:pt x="889" y="95"/>
                  </a:lnTo>
                  <a:lnTo>
                    <a:pt x="889" y="97"/>
                  </a:lnTo>
                  <a:lnTo>
                    <a:pt x="885" y="97"/>
                  </a:lnTo>
                  <a:lnTo>
                    <a:pt x="882" y="102"/>
                  </a:lnTo>
                  <a:lnTo>
                    <a:pt x="880" y="104"/>
                  </a:lnTo>
                  <a:lnTo>
                    <a:pt x="878" y="109"/>
                  </a:lnTo>
                  <a:lnTo>
                    <a:pt x="880" y="114"/>
                  </a:lnTo>
                  <a:lnTo>
                    <a:pt x="887" y="125"/>
                  </a:lnTo>
                  <a:lnTo>
                    <a:pt x="889" y="128"/>
                  </a:lnTo>
                  <a:lnTo>
                    <a:pt x="892" y="128"/>
                  </a:lnTo>
                  <a:lnTo>
                    <a:pt x="894" y="130"/>
                  </a:lnTo>
                  <a:lnTo>
                    <a:pt x="896" y="132"/>
                  </a:lnTo>
                  <a:lnTo>
                    <a:pt x="899" y="137"/>
                  </a:lnTo>
                  <a:lnTo>
                    <a:pt x="896" y="135"/>
                  </a:lnTo>
                  <a:lnTo>
                    <a:pt x="894" y="132"/>
                  </a:lnTo>
                  <a:lnTo>
                    <a:pt x="894" y="132"/>
                  </a:lnTo>
                  <a:lnTo>
                    <a:pt x="892" y="132"/>
                  </a:lnTo>
                  <a:lnTo>
                    <a:pt x="892" y="140"/>
                  </a:lnTo>
                  <a:lnTo>
                    <a:pt x="896" y="147"/>
                  </a:lnTo>
                  <a:lnTo>
                    <a:pt x="894" y="149"/>
                  </a:lnTo>
                  <a:lnTo>
                    <a:pt x="904" y="156"/>
                  </a:lnTo>
                  <a:lnTo>
                    <a:pt x="894" y="161"/>
                  </a:lnTo>
                  <a:lnTo>
                    <a:pt x="892" y="163"/>
                  </a:lnTo>
                  <a:lnTo>
                    <a:pt x="892" y="154"/>
                  </a:lnTo>
                  <a:lnTo>
                    <a:pt x="889" y="149"/>
                  </a:lnTo>
                  <a:lnTo>
                    <a:pt x="882" y="137"/>
                  </a:lnTo>
                  <a:lnTo>
                    <a:pt x="885" y="135"/>
                  </a:lnTo>
                  <a:lnTo>
                    <a:pt x="885" y="132"/>
                  </a:lnTo>
                  <a:lnTo>
                    <a:pt x="882" y="130"/>
                  </a:lnTo>
                  <a:lnTo>
                    <a:pt x="880" y="128"/>
                  </a:lnTo>
                  <a:lnTo>
                    <a:pt x="878" y="123"/>
                  </a:lnTo>
                  <a:lnTo>
                    <a:pt x="878" y="118"/>
                  </a:lnTo>
                  <a:lnTo>
                    <a:pt x="873" y="106"/>
                  </a:lnTo>
                  <a:lnTo>
                    <a:pt x="873" y="104"/>
                  </a:lnTo>
                  <a:lnTo>
                    <a:pt x="859" y="106"/>
                  </a:lnTo>
                  <a:lnTo>
                    <a:pt x="847" y="109"/>
                  </a:lnTo>
                  <a:lnTo>
                    <a:pt x="847" y="116"/>
                  </a:lnTo>
                  <a:lnTo>
                    <a:pt x="849" y="118"/>
                  </a:lnTo>
                  <a:lnTo>
                    <a:pt x="852" y="121"/>
                  </a:lnTo>
                  <a:lnTo>
                    <a:pt x="847" y="118"/>
                  </a:lnTo>
                  <a:lnTo>
                    <a:pt x="844" y="118"/>
                  </a:lnTo>
                  <a:lnTo>
                    <a:pt x="840" y="121"/>
                  </a:lnTo>
                  <a:lnTo>
                    <a:pt x="837" y="125"/>
                  </a:lnTo>
                  <a:lnTo>
                    <a:pt x="840" y="128"/>
                  </a:lnTo>
                  <a:lnTo>
                    <a:pt x="842" y="128"/>
                  </a:lnTo>
                  <a:lnTo>
                    <a:pt x="842" y="130"/>
                  </a:lnTo>
                  <a:lnTo>
                    <a:pt x="837" y="132"/>
                  </a:lnTo>
                  <a:lnTo>
                    <a:pt x="835" y="130"/>
                  </a:lnTo>
                  <a:lnTo>
                    <a:pt x="833" y="125"/>
                  </a:lnTo>
                  <a:lnTo>
                    <a:pt x="833" y="118"/>
                  </a:lnTo>
                  <a:lnTo>
                    <a:pt x="833" y="123"/>
                  </a:lnTo>
                  <a:lnTo>
                    <a:pt x="830" y="128"/>
                  </a:lnTo>
                  <a:lnTo>
                    <a:pt x="828" y="130"/>
                  </a:lnTo>
                  <a:lnTo>
                    <a:pt x="825" y="132"/>
                  </a:lnTo>
                  <a:lnTo>
                    <a:pt x="825" y="128"/>
                  </a:lnTo>
                  <a:lnTo>
                    <a:pt x="823" y="123"/>
                  </a:lnTo>
                  <a:lnTo>
                    <a:pt x="823" y="121"/>
                  </a:lnTo>
                  <a:lnTo>
                    <a:pt x="818" y="118"/>
                  </a:lnTo>
                  <a:lnTo>
                    <a:pt x="818" y="116"/>
                  </a:lnTo>
                  <a:lnTo>
                    <a:pt x="816" y="106"/>
                  </a:lnTo>
                  <a:lnTo>
                    <a:pt x="816" y="104"/>
                  </a:lnTo>
                  <a:lnTo>
                    <a:pt x="809" y="106"/>
                  </a:lnTo>
                  <a:lnTo>
                    <a:pt x="804" y="111"/>
                  </a:lnTo>
                  <a:lnTo>
                    <a:pt x="797" y="116"/>
                  </a:lnTo>
                  <a:lnTo>
                    <a:pt x="792" y="111"/>
                  </a:lnTo>
                  <a:lnTo>
                    <a:pt x="802" y="104"/>
                  </a:lnTo>
                  <a:lnTo>
                    <a:pt x="802" y="102"/>
                  </a:lnTo>
                  <a:lnTo>
                    <a:pt x="804" y="99"/>
                  </a:lnTo>
                  <a:lnTo>
                    <a:pt x="804" y="97"/>
                  </a:lnTo>
                  <a:lnTo>
                    <a:pt x="807" y="95"/>
                  </a:lnTo>
                  <a:lnTo>
                    <a:pt x="807" y="92"/>
                  </a:lnTo>
                  <a:lnTo>
                    <a:pt x="804" y="92"/>
                  </a:lnTo>
                  <a:lnTo>
                    <a:pt x="802" y="90"/>
                  </a:lnTo>
                  <a:lnTo>
                    <a:pt x="799" y="88"/>
                  </a:lnTo>
                  <a:lnTo>
                    <a:pt x="797" y="83"/>
                  </a:lnTo>
                  <a:lnTo>
                    <a:pt x="795" y="90"/>
                  </a:lnTo>
                  <a:lnTo>
                    <a:pt x="785" y="97"/>
                  </a:lnTo>
                  <a:lnTo>
                    <a:pt x="778" y="102"/>
                  </a:lnTo>
                  <a:lnTo>
                    <a:pt x="771" y="104"/>
                  </a:lnTo>
                  <a:lnTo>
                    <a:pt x="769" y="99"/>
                  </a:lnTo>
                  <a:lnTo>
                    <a:pt x="762" y="97"/>
                  </a:lnTo>
                  <a:lnTo>
                    <a:pt x="750" y="102"/>
                  </a:lnTo>
                  <a:lnTo>
                    <a:pt x="754" y="104"/>
                  </a:lnTo>
                  <a:lnTo>
                    <a:pt x="757" y="104"/>
                  </a:lnTo>
                  <a:lnTo>
                    <a:pt x="757" y="106"/>
                  </a:lnTo>
                  <a:lnTo>
                    <a:pt x="752" y="111"/>
                  </a:lnTo>
                  <a:lnTo>
                    <a:pt x="733" y="123"/>
                  </a:lnTo>
                  <a:lnTo>
                    <a:pt x="728" y="125"/>
                  </a:lnTo>
                  <a:lnTo>
                    <a:pt x="726" y="128"/>
                  </a:lnTo>
                  <a:lnTo>
                    <a:pt x="724" y="130"/>
                  </a:lnTo>
                  <a:lnTo>
                    <a:pt x="717" y="140"/>
                  </a:lnTo>
                  <a:lnTo>
                    <a:pt x="710" y="147"/>
                  </a:lnTo>
                  <a:lnTo>
                    <a:pt x="705" y="147"/>
                  </a:lnTo>
                  <a:lnTo>
                    <a:pt x="695" y="147"/>
                  </a:lnTo>
                  <a:lnTo>
                    <a:pt x="693" y="149"/>
                  </a:lnTo>
                  <a:lnTo>
                    <a:pt x="693" y="156"/>
                  </a:lnTo>
                  <a:lnTo>
                    <a:pt x="693" y="161"/>
                  </a:lnTo>
                  <a:lnTo>
                    <a:pt x="688" y="156"/>
                  </a:lnTo>
                  <a:lnTo>
                    <a:pt x="686" y="154"/>
                  </a:lnTo>
                  <a:lnTo>
                    <a:pt x="684" y="151"/>
                  </a:lnTo>
                  <a:lnTo>
                    <a:pt x="681" y="149"/>
                  </a:lnTo>
                  <a:lnTo>
                    <a:pt x="679" y="149"/>
                  </a:lnTo>
                  <a:lnTo>
                    <a:pt x="681" y="147"/>
                  </a:lnTo>
                  <a:lnTo>
                    <a:pt x="681" y="144"/>
                  </a:lnTo>
                  <a:lnTo>
                    <a:pt x="684" y="142"/>
                  </a:lnTo>
                  <a:lnTo>
                    <a:pt x="684" y="137"/>
                  </a:lnTo>
                  <a:lnTo>
                    <a:pt x="667" y="130"/>
                  </a:lnTo>
                  <a:lnTo>
                    <a:pt x="662" y="123"/>
                  </a:lnTo>
                  <a:lnTo>
                    <a:pt x="657" y="121"/>
                  </a:lnTo>
                  <a:lnTo>
                    <a:pt x="657" y="121"/>
                  </a:lnTo>
                  <a:lnTo>
                    <a:pt x="655" y="118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1"/>
                  </a:lnTo>
                  <a:lnTo>
                    <a:pt x="655" y="109"/>
                  </a:lnTo>
                  <a:lnTo>
                    <a:pt x="653" y="95"/>
                  </a:lnTo>
                  <a:lnTo>
                    <a:pt x="636" y="78"/>
                  </a:lnTo>
                  <a:lnTo>
                    <a:pt x="634" y="73"/>
                  </a:lnTo>
                  <a:lnTo>
                    <a:pt x="629" y="69"/>
                  </a:lnTo>
                  <a:lnTo>
                    <a:pt x="624" y="64"/>
                  </a:lnTo>
                  <a:lnTo>
                    <a:pt x="622" y="61"/>
                  </a:lnTo>
                  <a:lnTo>
                    <a:pt x="622" y="59"/>
                  </a:lnTo>
                  <a:lnTo>
                    <a:pt x="622" y="59"/>
                  </a:lnTo>
                  <a:lnTo>
                    <a:pt x="624" y="57"/>
                  </a:lnTo>
                  <a:lnTo>
                    <a:pt x="624" y="54"/>
                  </a:lnTo>
                  <a:lnTo>
                    <a:pt x="624" y="50"/>
                  </a:lnTo>
                  <a:lnTo>
                    <a:pt x="624" y="47"/>
                  </a:lnTo>
                  <a:lnTo>
                    <a:pt x="620" y="45"/>
                  </a:lnTo>
                  <a:lnTo>
                    <a:pt x="605" y="43"/>
                  </a:lnTo>
                  <a:lnTo>
                    <a:pt x="598" y="40"/>
                  </a:lnTo>
                  <a:lnTo>
                    <a:pt x="598" y="38"/>
                  </a:lnTo>
                  <a:lnTo>
                    <a:pt x="596" y="38"/>
                  </a:lnTo>
                  <a:lnTo>
                    <a:pt x="596" y="35"/>
                  </a:lnTo>
                  <a:lnTo>
                    <a:pt x="601" y="31"/>
                  </a:lnTo>
                  <a:lnTo>
                    <a:pt x="603" y="31"/>
                  </a:lnTo>
                  <a:lnTo>
                    <a:pt x="605" y="28"/>
                  </a:lnTo>
                  <a:lnTo>
                    <a:pt x="605" y="28"/>
                  </a:lnTo>
                  <a:lnTo>
                    <a:pt x="605" y="26"/>
                  </a:lnTo>
                  <a:lnTo>
                    <a:pt x="603" y="26"/>
                  </a:lnTo>
                  <a:lnTo>
                    <a:pt x="603" y="26"/>
                  </a:lnTo>
                  <a:lnTo>
                    <a:pt x="605" y="24"/>
                  </a:lnTo>
                  <a:lnTo>
                    <a:pt x="603" y="21"/>
                  </a:lnTo>
                  <a:lnTo>
                    <a:pt x="601" y="19"/>
                  </a:lnTo>
                  <a:lnTo>
                    <a:pt x="596" y="21"/>
                  </a:lnTo>
                  <a:lnTo>
                    <a:pt x="594" y="24"/>
                  </a:lnTo>
                  <a:lnTo>
                    <a:pt x="589" y="21"/>
                  </a:lnTo>
                  <a:lnTo>
                    <a:pt x="584" y="31"/>
                  </a:lnTo>
                  <a:lnTo>
                    <a:pt x="572" y="47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7" y="38"/>
                  </a:lnTo>
                  <a:lnTo>
                    <a:pt x="579" y="33"/>
                  </a:lnTo>
                  <a:lnTo>
                    <a:pt x="584" y="24"/>
                  </a:lnTo>
                  <a:lnTo>
                    <a:pt x="587" y="19"/>
                  </a:lnTo>
                  <a:lnTo>
                    <a:pt x="582" y="17"/>
                  </a:lnTo>
                  <a:lnTo>
                    <a:pt x="582" y="14"/>
                  </a:lnTo>
                  <a:lnTo>
                    <a:pt x="584" y="9"/>
                  </a:lnTo>
                  <a:lnTo>
                    <a:pt x="584" y="5"/>
                  </a:lnTo>
                  <a:lnTo>
                    <a:pt x="582" y="2"/>
                  </a:lnTo>
                  <a:lnTo>
                    <a:pt x="579" y="0"/>
                  </a:lnTo>
                  <a:lnTo>
                    <a:pt x="575" y="0"/>
                  </a:lnTo>
                  <a:lnTo>
                    <a:pt x="570" y="7"/>
                  </a:lnTo>
                  <a:lnTo>
                    <a:pt x="568" y="5"/>
                  </a:lnTo>
                  <a:lnTo>
                    <a:pt x="565" y="7"/>
                  </a:lnTo>
                  <a:lnTo>
                    <a:pt x="558" y="14"/>
                  </a:lnTo>
                  <a:lnTo>
                    <a:pt x="549" y="24"/>
                  </a:lnTo>
                  <a:lnTo>
                    <a:pt x="546" y="28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6" y="24"/>
                  </a:lnTo>
                  <a:lnTo>
                    <a:pt x="549" y="14"/>
                  </a:lnTo>
                  <a:lnTo>
                    <a:pt x="551" y="7"/>
                  </a:lnTo>
                  <a:lnTo>
                    <a:pt x="549" y="0"/>
                  </a:lnTo>
                  <a:lnTo>
                    <a:pt x="544" y="0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7" y="12"/>
                  </a:lnTo>
                  <a:lnTo>
                    <a:pt x="504" y="19"/>
                  </a:lnTo>
                  <a:lnTo>
                    <a:pt x="501" y="21"/>
                  </a:lnTo>
                  <a:lnTo>
                    <a:pt x="499" y="24"/>
                  </a:lnTo>
                  <a:lnTo>
                    <a:pt x="497" y="26"/>
                  </a:lnTo>
                  <a:lnTo>
                    <a:pt x="492" y="26"/>
                  </a:lnTo>
                  <a:lnTo>
                    <a:pt x="485" y="24"/>
                  </a:lnTo>
                  <a:lnTo>
                    <a:pt x="487" y="24"/>
                  </a:lnTo>
                  <a:lnTo>
                    <a:pt x="487" y="21"/>
                  </a:lnTo>
                  <a:lnTo>
                    <a:pt x="487" y="19"/>
                  </a:lnTo>
                  <a:lnTo>
                    <a:pt x="489" y="19"/>
                  </a:lnTo>
                  <a:lnTo>
                    <a:pt x="485" y="19"/>
                  </a:lnTo>
                  <a:lnTo>
                    <a:pt x="475" y="12"/>
                  </a:lnTo>
                  <a:lnTo>
                    <a:pt x="468" y="12"/>
                  </a:lnTo>
                  <a:lnTo>
                    <a:pt x="466" y="9"/>
                  </a:lnTo>
                  <a:lnTo>
                    <a:pt x="463" y="9"/>
                  </a:lnTo>
                  <a:lnTo>
                    <a:pt x="461" y="12"/>
                  </a:lnTo>
                  <a:lnTo>
                    <a:pt x="454" y="24"/>
                  </a:lnTo>
                  <a:lnTo>
                    <a:pt x="447" y="26"/>
                  </a:lnTo>
                  <a:lnTo>
                    <a:pt x="445" y="31"/>
                  </a:lnTo>
                  <a:lnTo>
                    <a:pt x="445" y="38"/>
                  </a:lnTo>
                  <a:lnTo>
                    <a:pt x="454" y="50"/>
                  </a:lnTo>
                  <a:lnTo>
                    <a:pt x="456" y="52"/>
                  </a:lnTo>
                  <a:lnTo>
                    <a:pt x="442" y="54"/>
                  </a:lnTo>
                  <a:lnTo>
                    <a:pt x="442" y="57"/>
                  </a:lnTo>
                  <a:lnTo>
                    <a:pt x="442" y="64"/>
                  </a:lnTo>
                  <a:lnTo>
                    <a:pt x="445" y="73"/>
                  </a:lnTo>
                  <a:lnTo>
                    <a:pt x="440" y="76"/>
                  </a:lnTo>
                  <a:lnTo>
                    <a:pt x="433" y="76"/>
                  </a:lnTo>
                  <a:lnTo>
                    <a:pt x="426" y="73"/>
                  </a:lnTo>
                  <a:lnTo>
                    <a:pt x="426" y="66"/>
                  </a:lnTo>
                  <a:lnTo>
                    <a:pt x="416" y="69"/>
                  </a:lnTo>
                  <a:lnTo>
                    <a:pt x="411" y="69"/>
                  </a:lnTo>
                  <a:lnTo>
                    <a:pt x="409" y="66"/>
                  </a:lnTo>
                  <a:lnTo>
                    <a:pt x="402" y="59"/>
                  </a:lnTo>
                  <a:lnTo>
                    <a:pt x="400" y="59"/>
                  </a:lnTo>
                  <a:lnTo>
                    <a:pt x="388" y="59"/>
                  </a:lnTo>
                  <a:lnTo>
                    <a:pt x="381" y="57"/>
                  </a:lnTo>
                  <a:lnTo>
                    <a:pt x="378" y="52"/>
                  </a:lnTo>
                  <a:lnTo>
                    <a:pt x="378" y="54"/>
                  </a:lnTo>
                  <a:lnTo>
                    <a:pt x="378" y="57"/>
                  </a:lnTo>
                  <a:lnTo>
                    <a:pt x="376" y="59"/>
                  </a:lnTo>
                  <a:lnTo>
                    <a:pt x="376" y="61"/>
                  </a:lnTo>
                  <a:lnTo>
                    <a:pt x="374" y="57"/>
                  </a:lnTo>
                  <a:lnTo>
                    <a:pt x="369" y="61"/>
                  </a:lnTo>
                  <a:lnTo>
                    <a:pt x="369" y="71"/>
                  </a:lnTo>
                  <a:lnTo>
                    <a:pt x="369" y="78"/>
                  </a:lnTo>
                  <a:lnTo>
                    <a:pt x="366" y="76"/>
                  </a:lnTo>
                  <a:lnTo>
                    <a:pt x="366" y="73"/>
                  </a:lnTo>
                  <a:lnTo>
                    <a:pt x="366" y="71"/>
                  </a:lnTo>
                  <a:lnTo>
                    <a:pt x="364" y="71"/>
                  </a:lnTo>
                  <a:lnTo>
                    <a:pt x="364" y="80"/>
                  </a:lnTo>
                  <a:lnTo>
                    <a:pt x="366" y="83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2"/>
                  </a:lnTo>
                  <a:lnTo>
                    <a:pt x="364" y="95"/>
                  </a:lnTo>
                  <a:lnTo>
                    <a:pt x="362" y="90"/>
                  </a:lnTo>
                  <a:lnTo>
                    <a:pt x="352" y="85"/>
                  </a:lnTo>
                  <a:lnTo>
                    <a:pt x="350" y="80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5" y="73"/>
                  </a:lnTo>
                  <a:lnTo>
                    <a:pt x="336" y="83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6" y="69"/>
                  </a:lnTo>
                  <a:lnTo>
                    <a:pt x="333" y="66"/>
                  </a:lnTo>
                  <a:lnTo>
                    <a:pt x="333" y="64"/>
                  </a:lnTo>
                  <a:lnTo>
                    <a:pt x="336" y="64"/>
                  </a:lnTo>
                  <a:lnTo>
                    <a:pt x="336" y="61"/>
                  </a:lnTo>
                  <a:lnTo>
                    <a:pt x="331" y="59"/>
                  </a:lnTo>
                  <a:lnTo>
                    <a:pt x="331" y="59"/>
                  </a:lnTo>
                  <a:lnTo>
                    <a:pt x="333" y="54"/>
                  </a:lnTo>
                  <a:lnTo>
                    <a:pt x="333" y="52"/>
                  </a:lnTo>
                  <a:lnTo>
                    <a:pt x="331" y="50"/>
                  </a:lnTo>
                  <a:lnTo>
                    <a:pt x="322" y="52"/>
                  </a:lnTo>
                  <a:lnTo>
                    <a:pt x="317" y="54"/>
                  </a:lnTo>
                  <a:lnTo>
                    <a:pt x="312" y="57"/>
                  </a:lnTo>
                  <a:lnTo>
                    <a:pt x="307" y="57"/>
                  </a:lnTo>
                  <a:lnTo>
                    <a:pt x="310" y="61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3" y="66"/>
                  </a:lnTo>
                  <a:lnTo>
                    <a:pt x="303" y="64"/>
                  </a:lnTo>
                  <a:lnTo>
                    <a:pt x="300" y="64"/>
                  </a:lnTo>
                  <a:lnTo>
                    <a:pt x="298" y="66"/>
                  </a:lnTo>
                  <a:lnTo>
                    <a:pt x="293" y="61"/>
                  </a:lnTo>
                  <a:lnTo>
                    <a:pt x="286" y="61"/>
                  </a:lnTo>
                  <a:lnTo>
                    <a:pt x="281" y="61"/>
                  </a:lnTo>
                  <a:lnTo>
                    <a:pt x="274" y="64"/>
                  </a:lnTo>
                  <a:lnTo>
                    <a:pt x="269" y="69"/>
                  </a:lnTo>
                  <a:lnTo>
                    <a:pt x="265" y="73"/>
                  </a:lnTo>
                  <a:lnTo>
                    <a:pt x="262" y="76"/>
                  </a:lnTo>
                  <a:lnTo>
                    <a:pt x="269" y="78"/>
                  </a:lnTo>
                  <a:lnTo>
                    <a:pt x="269" y="80"/>
                  </a:lnTo>
                  <a:lnTo>
                    <a:pt x="265" y="80"/>
                  </a:lnTo>
                  <a:lnTo>
                    <a:pt x="258" y="78"/>
                  </a:lnTo>
                  <a:lnTo>
                    <a:pt x="255" y="78"/>
                  </a:lnTo>
                  <a:lnTo>
                    <a:pt x="253" y="78"/>
                  </a:lnTo>
                  <a:lnTo>
                    <a:pt x="243" y="83"/>
                  </a:lnTo>
                  <a:lnTo>
                    <a:pt x="236" y="83"/>
                  </a:lnTo>
                  <a:lnTo>
                    <a:pt x="239" y="73"/>
                  </a:lnTo>
                  <a:lnTo>
                    <a:pt x="234" y="69"/>
                  </a:lnTo>
                  <a:lnTo>
                    <a:pt x="227" y="66"/>
                  </a:lnTo>
                  <a:lnTo>
                    <a:pt x="220" y="69"/>
                  </a:lnTo>
                  <a:lnTo>
                    <a:pt x="210" y="73"/>
                  </a:lnTo>
                  <a:lnTo>
                    <a:pt x="203" y="76"/>
                  </a:lnTo>
                  <a:lnTo>
                    <a:pt x="203" y="78"/>
                  </a:lnTo>
                  <a:lnTo>
                    <a:pt x="206" y="78"/>
                  </a:lnTo>
                  <a:lnTo>
                    <a:pt x="208" y="80"/>
                  </a:lnTo>
                  <a:lnTo>
                    <a:pt x="201" y="80"/>
                  </a:lnTo>
                  <a:lnTo>
                    <a:pt x="191" y="85"/>
                  </a:lnTo>
                  <a:lnTo>
                    <a:pt x="187" y="85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92"/>
                  </a:lnTo>
                  <a:lnTo>
                    <a:pt x="165" y="95"/>
                  </a:lnTo>
                  <a:lnTo>
                    <a:pt x="172" y="97"/>
                  </a:lnTo>
                  <a:lnTo>
                    <a:pt x="168" y="97"/>
                  </a:lnTo>
                  <a:lnTo>
                    <a:pt x="154" y="92"/>
                  </a:lnTo>
                  <a:lnTo>
                    <a:pt x="151" y="95"/>
                  </a:lnTo>
                  <a:lnTo>
                    <a:pt x="151" y="102"/>
                  </a:lnTo>
                  <a:lnTo>
                    <a:pt x="158" y="111"/>
                  </a:lnTo>
                  <a:lnTo>
                    <a:pt x="154" y="111"/>
                  </a:lnTo>
                  <a:lnTo>
                    <a:pt x="146" y="106"/>
                  </a:lnTo>
                  <a:lnTo>
                    <a:pt x="139" y="104"/>
                  </a:lnTo>
                  <a:lnTo>
                    <a:pt x="132" y="104"/>
                  </a:lnTo>
                  <a:lnTo>
                    <a:pt x="125" y="106"/>
                  </a:lnTo>
                  <a:lnTo>
                    <a:pt x="120" y="109"/>
                  </a:lnTo>
                  <a:lnTo>
                    <a:pt x="123" y="111"/>
                  </a:lnTo>
                  <a:lnTo>
                    <a:pt x="120" y="111"/>
                  </a:lnTo>
                  <a:lnTo>
                    <a:pt x="118" y="109"/>
                  </a:lnTo>
                  <a:lnTo>
                    <a:pt x="111" y="116"/>
                  </a:lnTo>
                  <a:lnTo>
                    <a:pt x="104" y="128"/>
                  </a:lnTo>
                  <a:lnTo>
                    <a:pt x="101" y="140"/>
                  </a:lnTo>
                  <a:lnTo>
                    <a:pt x="109" y="147"/>
                  </a:lnTo>
                  <a:lnTo>
                    <a:pt x="106" y="149"/>
                  </a:lnTo>
                  <a:lnTo>
                    <a:pt x="101" y="149"/>
                  </a:lnTo>
                  <a:lnTo>
                    <a:pt x="99" y="156"/>
                  </a:lnTo>
                  <a:lnTo>
                    <a:pt x="97" y="163"/>
                  </a:lnTo>
                  <a:lnTo>
                    <a:pt x="97" y="170"/>
                  </a:lnTo>
                  <a:lnTo>
                    <a:pt x="101" y="182"/>
                  </a:lnTo>
                  <a:lnTo>
                    <a:pt x="101" y="189"/>
                  </a:lnTo>
                  <a:lnTo>
                    <a:pt x="94" y="189"/>
                  </a:lnTo>
                  <a:lnTo>
                    <a:pt x="97" y="199"/>
                  </a:lnTo>
                  <a:lnTo>
                    <a:pt x="99" y="204"/>
                  </a:lnTo>
                  <a:lnTo>
                    <a:pt x="101" y="204"/>
                  </a:lnTo>
                  <a:lnTo>
                    <a:pt x="116" y="206"/>
                  </a:lnTo>
                  <a:lnTo>
                    <a:pt x="118" y="204"/>
                  </a:lnTo>
                  <a:lnTo>
                    <a:pt x="120" y="201"/>
                  </a:lnTo>
                  <a:lnTo>
                    <a:pt x="120" y="199"/>
                  </a:lnTo>
                  <a:lnTo>
                    <a:pt x="120" y="196"/>
                  </a:lnTo>
                  <a:lnTo>
                    <a:pt x="127" y="196"/>
                  </a:lnTo>
                  <a:lnTo>
                    <a:pt x="137" y="201"/>
                  </a:lnTo>
                  <a:lnTo>
                    <a:pt x="142" y="204"/>
                  </a:lnTo>
                  <a:lnTo>
                    <a:pt x="146" y="204"/>
                  </a:lnTo>
                  <a:lnTo>
                    <a:pt x="156" y="199"/>
                  </a:lnTo>
                  <a:lnTo>
                    <a:pt x="170" y="196"/>
                  </a:lnTo>
                  <a:lnTo>
                    <a:pt x="187" y="187"/>
                  </a:lnTo>
                  <a:lnTo>
                    <a:pt x="196" y="182"/>
                  </a:lnTo>
                  <a:lnTo>
                    <a:pt x="215" y="180"/>
                  </a:lnTo>
                  <a:lnTo>
                    <a:pt x="222" y="180"/>
                  </a:lnTo>
                  <a:lnTo>
                    <a:pt x="232" y="175"/>
                  </a:lnTo>
                  <a:lnTo>
                    <a:pt x="236" y="173"/>
                  </a:lnTo>
                  <a:lnTo>
                    <a:pt x="208" y="187"/>
                  </a:lnTo>
                  <a:lnTo>
                    <a:pt x="206" y="189"/>
                  </a:lnTo>
                  <a:lnTo>
                    <a:pt x="187" y="208"/>
                  </a:lnTo>
                  <a:lnTo>
                    <a:pt x="187" y="211"/>
                  </a:lnTo>
                  <a:lnTo>
                    <a:pt x="191" y="211"/>
                  </a:lnTo>
                  <a:lnTo>
                    <a:pt x="196" y="211"/>
                  </a:lnTo>
                  <a:lnTo>
                    <a:pt x="198" y="208"/>
                  </a:lnTo>
                  <a:lnTo>
                    <a:pt x="201" y="206"/>
                  </a:lnTo>
                  <a:lnTo>
                    <a:pt x="203" y="211"/>
                  </a:lnTo>
                  <a:lnTo>
                    <a:pt x="201" y="211"/>
                  </a:lnTo>
                  <a:lnTo>
                    <a:pt x="201" y="211"/>
                  </a:lnTo>
                  <a:lnTo>
                    <a:pt x="201" y="213"/>
                  </a:lnTo>
                  <a:lnTo>
                    <a:pt x="208" y="211"/>
                  </a:lnTo>
                  <a:lnTo>
                    <a:pt x="217" y="206"/>
                  </a:lnTo>
                  <a:lnTo>
                    <a:pt x="220" y="208"/>
                  </a:lnTo>
                  <a:lnTo>
                    <a:pt x="222" y="206"/>
                  </a:lnTo>
                  <a:lnTo>
                    <a:pt x="225" y="204"/>
                  </a:lnTo>
                  <a:lnTo>
                    <a:pt x="225" y="201"/>
                  </a:lnTo>
                  <a:lnTo>
                    <a:pt x="227" y="201"/>
                  </a:lnTo>
                  <a:lnTo>
                    <a:pt x="227" y="206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9" y="206"/>
                  </a:lnTo>
                  <a:lnTo>
                    <a:pt x="236" y="204"/>
                  </a:lnTo>
                  <a:lnTo>
                    <a:pt x="241" y="204"/>
                  </a:lnTo>
                  <a:lnTo>
                    <a:pt x="234" y="208"/>
                  </a:lnTo>
                  <a:lnTo>
                    <a:pt x="232" y="211"/>
                  </a:lnTo>
                  <a:lnTo>
                    <a:pt x="229" y="213"/>
                  </a:lnTo>
                  <a:lnTo>
                    <a:pt x="229" y="213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5" y="220"/>
                  </a:lnTo>
                  <a:lnTo>
                    <a:pt x="236" y="220"/>
                  </a:lnTo>
                  <a:lnTo>
                    <a:pt x="239" y="220"/>
                  </a:lnTo>
                  <a:lnTo>
                    <a:pt x="239" y="222"/>
                  </a:lnTo>
                  <a:lnTo>
                    <a:pt x="243" y="225"/>
                  </a:lnTo>
                  <a:lnTo>
                    <a:pt x="246" y="225"/>
                  </a:lnTo>
                  <a:lnTo>
                    <a:pt x="248" y="220"/>
                  </a:lnTo>
                  <a:lnTo>
                    <a:pt x="251" y="225"/>
                  </a:lnTo>
                  <a:lnTo>
                    <a:pt x="253" y="227"/>
                  </a:lnTo>
                  <a:lnTo>
                    <a:pt x="262" y="227"/>
                  </a:lnTo>
                  <a:lnTo>
                    <a:pt x="262" y="232"/>
                  </a:lnTo>
                  <a:lnTo>
                    <a:pt x="239" y="234"/>
                  </a:lnTo>
                  <a:lnTo>
                    <a:pt x="232" y="232"/>
                  </a:lnTo>
                  <a:lnTo>
                    <a:pt x="236" y="232"/>
                  </a:lnTo>
                  <a:lnTo>
                    <a:pt x="239" y="232"/>
                  </a:lnTo>
                  <a:lnTo>
                    <a:pt x="241" y="230"/>
                  </a:lnTo>
                  <a:lnTo>
                    <a:pt x="222" y="230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1" y="232"/>
                  </a:lnTo>
                  <a:lnTo>
                    <a:pt x="198" y="232"/>
                  </a:lnTo>
                  <a:lnTo>
                    <a:pt x="196" y="230"/>
                  </a:lnTo>
                  <a:lnTo>
                    <a:pt x="194" y="227"/>
                  </a:lnTo>
                  <a:lnTo>
                    <a:pt x="168" y="227"/>
                  </a:lnTo>
                  <a:lnTo>
                    <a:pt x="161" y="222"/>
                  </a:lnTo>
                  <a:lnTo>
                    <a:pt x="165" y="208"/>
                  </a:lnTo>
                  <a:lnTo>
                    <a:pt x="161" y="206"/>
                  </a:lnTo>
                  <a:lnTo>
                    <a:pt x="158" y="208"/>
                  </a:lnTo>
                  <a:lnTo>
                    <a:pt x="151" y="222"/>
                  </a:lnTo>
                  <a:lnTo>
                    <a:pt x="151" y="222"/>
                  </a:lnTo>
                  <a:lnTo>
                    <a:pt x="154" y="227"/>
                  </a:lnTo>
                  <a:lnTo>
                    <a:pt x="151" y="230"/>
                  </a:lnTo>
                  <a:lnTo>
                    <a:pt x="149" y="230"/>
                  </a:lnTo>
                  <a:lnTo>
                    <a:pt x="144" y="230"/>
                  </a:lnTo>
                  <a:lnTo>
                    <a:pt x="142" y="227"/>
                  </a:lnTo>
                  <a:lnTo>
                    <a:pt x="139" y="227"/>
                  </a:lnTo>
                  <a:lnTo>
                    <a:pt x="137" y="230"/>
                  </a:lnTo>
                  <a:lnTo>
                    <a:pt x="137" y="234"/>
                  </a:lnTo>
                  <a:lnTo>
                    <a:pt x="137" y="239"/>
                  </a:lnTo>
                  <a:lnTo>
                    <a:pt x="154" y="239"/>
                  </a:lnTo>
                  <a:lnTo>
                    <a:pt x="158" y="241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6" y="248"/>
                  </a:lnTo>
                  <a:lnTo>
                    <a:pt x="154" y="253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58" y="265"/>
                  </a:lnTo>
                  <a:lnTo>
                    <a:pt x="156" y="267"/>
                  </a:lnTo>
                  <a:lnTo>
                    <a:pt x="154" y="277"/>
                  </a:lnTo>
                  <a:lnTo>
                    <a:pt x="161" y="275"/>
                  </a:lnTo>
                  <a:lnTo>
                    <a:pt x="168" y="267"/>
                  </a:lnTo>
                  <a:lnTo>
                    <a:pt x="172" y="258"/>
                  </a:lnTo>
                  <a:lnTo>
                    <a:pt x="177" y="251"/>
                  </a:lnTo>
                  <a:lnTo>
                    <a:pt x="184" y="248"/>
                  </a:lnTo>
                  <a:lnTo>
                    <a:pt x="198" y="258"/>
                  </a:lnTo>
                  <a:lnTo>
                    <a:pt x="206" y="256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22" y="270"/>
                  </a:lnTo>
                  <a:lnTo>
                    <a:pt x="227" y="272"/>
                  </a:lnTo>
                  <a:lnTo>
                    <a:pt x="227" y="284"/>
                  </a:lnTo>
                  <a:lnTo>
                    <a:pt x="229" y="286"/>
                  </a:lnTo>
                  <a:lnTo>
                    <a:pt x="232" y="291"/>
                  </a:lnTo>
                  <a:lnTo>
                    <a:pt x="234" y="296"/>
                  </a:lnTo>
                  <a:lnTo>
                    <a:pt x="229" y="308"/>
                  </a:lnTo>
                  <a:lnTo>
                    <a:pt x="229" y="310"/>
                  </a:lnTo>
                  <a:lnTo>
                    <a:pt x="225" y="312"/>
                  </a:lnTo>
                  <a:lnTo>
                    <a:pt x="208" y="308"/>
                  </a:lnTo>
                  <a:lnTo>
                    <a:pt x="116" y="322"/>
                  </a:lnTo>
                  <a:lnTo>
                    <a:pt x="113" y="322"/>
                  </a:lnTo>
                  <a:lnTo>
                    <a:pt x="111" y="319"/>
                  </a:lnTo>
                  <a:lnTo>
                    <a:pt x="111" y="319"/>
                  </a:lnTo>
                  <a:lnTo>
                    <a:pt x="109" y="319"/>
                  </a:lnTo>
                  <a:lnTo>
                    <a:pt x="109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4" y="331"/>
                  </a:lnTo>
                  <a:lnTo>
                    <a:pt x="101" y="334"/>
                  </a:lnTo>
                  <a:lnTo>
                    <a:pt x="123" y="341"/>
                  </a:lnTo>
                  <a:lnTo>
                    <a:pt x="132" y="341"/>
                  </a:lnTo>
                  <a:lnTo>
                    <a:pt x="137" y="341"/>
                  </a:lnTo>
                  <a:lnTo>
                    <a:pt x="146" y="350"/>
                  </a:lnTo>
                  <a:lnTo>
                    <a:pt x="149" y="348"/>
                  </a:lnTo>
                  <a:lnTo>
                    <a:pt x="154" y="343"/>
                  </a:lnTo>
                  <a:lnTo>
                    <a:pt x="156" y="343"/>
                  </a:lnTo>
                  <a:lnTo>
                    <a:pt x="161" y="343"/>
                  </a:lnTo>
                  <a:lnTo>
                    <a:pt x="184" y="364"/>
                  </a:lnTo>
                  <a:lnTo>
                    <a:pt x="196" y="383"/>
                  </a:lnTo>
                  <a:lnTo>
                    <a:pt x="201" y="393"/>
                  </a:lnTo>
                  <a:lnTo>
                    <a:pt x="203" y="405"/>
                  </a:lnTo>
                  <a:lnTo>
                    <a:pt x="206" y="414"/>
                  </a:lnTo>
                  <a:lnTo>
                    <a:pt x="206" y="421"/>
                  </a:lnTo>
                  <a:lnTo>
                    <a:pt x="206" y="426"/>
                  </a:lnTo>
                  <a:lnTo>
                    <a:pt x="203" y="426"/>
                  </a:lnTo>
                  <a:lnTo>
                    <a:pt x="201" y="426"/>
                  </a:lnTo>
                  <a:lnTo>
                    <a:pt x="198" y="426"/>
                  </a:lnTo>
                  <a:lnTo>
                    <a:pt x="198" y="428"/>
                  </a:lnTo>
                  <a:lnTo>
                    <a:pt x="198" y="435"/>
                  </a:lnTo>
                  <a:lnTo>
                    <a:pt x="198" y="438"/>
                  </a:lnTo>
                  <a:lnTo>
                    <a:pt x="239" y="443"/>
                  </a:lnTo>
                  <a:lnTo>
                    <a:pt x="246" y="440"/>
                  </a:lnTo>
                  <a:lnTo>
                    <a:pt x="251" y="438"/>
                  </a:lnTo>
                  <a:lnTo>
                    <a:pt x="260" y="431"/>
                  </a:lnTo>
                  <a:lnTo>
                    <a:pt x="262" y="426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5" y="421"/>
                  </a:lnTo>
                  <a:lnTo>
                    <a:pt x="255" y="421"/>
                  </a:lnTo>
                  <a:lnTo>
                    <a:pt x="251" y="417"/>
                  </a:lnTo>
                  <a:lnTo>
                    <a:pt x="253" y="412"/>
                  </a:lnTo>
                  <a:lnTo>
                    <a:pt x="258" y="412"/>
                  </a:lnTo>
                  <a:lnTo>
                    <a:pt x="262" y="421"/>
                  </a:lnTo>
                  <a:lnTo>
                    <a:pt x="265" y="419"/>
                  </a:lnTo>
                  <a:lnTo>
                    <a:pt x="267" y="417"/>
                  </a:lnTo>
                  <a:lnTo>
                    <a:pt x="269" y="417"/>
                  </a:lnTo>
                  <a:lnTo>
                    <a:pt x="274" y="417"/>
                  </a:lnTo>
                  <a:lnTo>
                    <a:pt x="274" y="412"/>
                  </a:lnTo>
                  <a:lnTo>
                    <a:pt x="269" y="409"/>
                  </a:lnTo>
                  <a:lnTo>
                    <a:pt x="267" y="402"/>
                  </a:lnTo>
                  <a:lnTo>
                    <a:pt x="265" y="398"/>
                  </a:lnTo>
                  <a:lnTo>
                    <a:pt x="269" y="393"/>
                  </a:lnTo>
                  <a:lnTo>
                    <a:pt x="269" y="400"/>
                  </a:lnTo>
                  <a:lnTo>
                    <a:pt x="272" y="405"/>
                  </a:lnTo>
                  <a:lnTo>
                    <a:pt x="274" y="412"/>
                  </a:lnTo>
                  <a:lnTo>
                    <a:pt x="279" y="414"/>
                  </a:lnTo>
                  <a:lnTo>
                    <a:pt x="284" y="414"/>
                  </a:lnTo>
                  <a:lnTo>
                    <a:pt x="286" y="417"/>
                  </a:lnTo>
                  <a:lnTo>
                    <a:pt x="295" y="424"/>
                  </a:lnTo>
                  <a:lnTo>
                    <a:pt x="295" y="419"/>
                  </a:lnTo>
                  <a:lnTo>
                    <a:pt x="298" y="419"/>
                  </a:lnTo>
                  <a:lnTo>
                    <a:pt x="303" y="419"/>
                  </a:lnTo>
                  <a:lnTo>
                    <a:pt x="305" y="417"/>
                  </a:lnTo>
                  <a:lnTo>
                    <a:pt x="305" y="421"/>
                  </a:lnTo>
                  <a:lnTo>
                    <a:pt x="303" y="424"/>
                  </a:lnTo>
                  <a:lnTo>
                    <a:pt x="300" y="424"/>
                  </a:lnTo>
                  <a:lnTo>
                    <a:pt x="298" y="424"/>
                  </a:lnTo>
                  <a:lnTo>
                    <a:pt x="303" y="424"/>
                  </a:lnTo>
                  <a:lnTo>
                    <a:pt x="310" y="419"/>
                  </a:lnTo>
                  <a:lnTo>
                    <a:pt x="312" y="412"/>
                  </a:lnTo>
                  <a:lnTo>
                    <a:pt x="310" y="402"/>
                  </a:lnTo>
                  <a:lnTo>
                    <a:pt x="317" y="405"/>
                  </a:lnTo>
                  <a:lnTo>
                    <a:pt x="324" y="409"/>
                  </a:lnTo>
                  <a:lnTo>
                    <a:pt x="329" y="417"/>
                  </a:lnTo>
                  <a:lnTo>
                    <a:pt x="331" y="421"/>
                  </a:lnTo>
                  <a:lnTo>
                    <a:pt x="333" y="424"/>
                  </a:lnTo>
                  <a:lnTo>
                    <a:pt x="336" y="424"/>
                  </a:lnTo>
                  <a:lnTo>
                    <a:pt x="338" y="424"/>
                  </a:lnTo>
                  <a:lnTo>
                    <a:pt x="336" y="431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5"/>
                  </a:lnTo>
                  <a:lnTo>
                    <a:pt x="345" y="447"/>
                  </a:lnTo>
                  <a:lnTo>
                    <a:pt x="348" y="447"/>
                  </a:lnTo>
                  <a:lnTo>
                    <a:pt x="352" y="450"/>
                  </a:lnTo>
                  <a:lnTo>
                    <a:pt x="357" y="447"/>
                  </a:lnTo>
                  <a:lnTo>
                    <a:pt x="364" y="447"/>
                  </a:lnTo>
                  <a:lnTo>
                    <a:pt x="369" y="452"/>
                  </a:lnTo>
                  <a:lnTo>
                    <a:pt x="383" y="445"/>
                  </a:lnTo>
                  <a:lnTo>
                    <a:pt x="385" y="445"/>
                  </a:lnTo>
                  <a:lnTo>
                    <a:pt x="388" y="452"/>
                  </a:lnTo>
                  <a:lnTo>
                    <a:pt x="392" y="454"/>
                  </a:lnTo>
                  <a:lnTo>
                    <a:pt x="404" y="454"/>
                  </a:lnTo>
                  <a:lnTo>
                    <a:pt x="407" y="454"/>
                  </a:lnTo>
                  <a:lnTo>
                    <a:pt x="409" y="459"/>
                  </a:lnTo>
                  <a:lnTo>
                    <a:pt x="411" y="459"/>
                  </a:lnTo>
                  <a:lnTo>
                    <a:pt x="414" y="461"/>
                  </a:lnTo>
                  <a:lnTo>
                    <a:pt x="421" y="461"/>
                  </a:lnTo>
                  <a:lnTo>
                    <a:pt x="430" y="464"/>
                  </a:lnTo>
                  <a:lnTo>
                    <a:pt x="435" y="464"/>
                  </a:lnTo>
                  <a:lnTo>
                    <a:pt x="440" y="461"/>
                  </a:lnTo>
                  <a:lnTo>
                    <a:pt x="440" y="464"/>
                  </a:lnTo>
                  <a:lnTo>
                    <a:pt x="440" y="466"/>
                  </a:lnTo>
                  <a:lnTo>
                    <a:pt x="445" y="471"/>
                  </a:lnTo>
                  <a:lnTo>
                    <a:pt x="447" y="480"/>
                  </a:lnTo>
                  <a:lnTo>
                    <a:pt x="456" y="490"/>
                  </a:lnTo>
                  <a:lnTo>
                    <a:pt x="456" y="492"/>
                  </a:lnTo>
                  <a:lnTo>
                    <a:pt x="461" y="495"/>
                  </a:lnTo>
                  <a:lnTo>
                    <a:pt x="485" y="490"/>
                  </a:lnTo>
                  <a:lnTo>
                    <a:pt x="485" y="488"/>
                  </a:lnTo>
                  <a:lnTo>
                    <a:pt x="482" y="485"/>
                  </a:lnTo>
                  <a:lnTo>
                    <a:pt x="482" y="483"/>
                  </a:lnTo>
                  <a:lnTo>
                    <a:pt x="480" y="480"/>
                  </a:lnTo>
                  <a:lnTo>
                    <a:pt x="485" y="480"/>
                  </a:lnTo>
                  <a:lnTo>
                    <a:pt x="494" y="476"/>
                  </a:lnTo>
                  <a:lnTo>
                    <a:pt x="504" y="469"/>
                  </a:lnTo>
                  <a:lnTo>
                    <a:pt x="508" y="461"/>
                  </a:lnTo>
                  <a:lnTo>
                    <a:pt x="508" y="464"/>
                  </a:lnTo>
                  <a:lnTo>
                    <a:pt x="506" y="466"/>
                  </a:lnTo>
                  <a:lnTo>
                    <a:pt x="501" y="473"/>
                  </a:lnTo>
                  <a:lnTo>
                    <a:pt x="499" y="480"/>
                  </a:lnTo>
                  <a:lnTo>
                    <a:pt x="497" y="483"/>
                  </a:lnTo>
                  <a:lnTo>
                    <a:pt x="492" y="480"/>
                  </a:lnTo>
                  <a:lnTo>
                    <a:pt x="492" y="483"/>
                  </a:lnTo>
                  <a:lnTo>
                    <a:pt x="489" y="488"/>
                  </a:lnTo>
                  <a:lnTo>
                    <a:pt x="489" y="490"/>
                  </a:lnTo>
                  <a:lnTo>
                    <a:pt x="489" y="490"/>
                  </a:lnTo>
                  <a:lnTo>
                    <a:pt x="487" y="490"/>
                  </a:lnTo>
                  <a:lnTo>
                    <a:pt x="487" y="492"/>
                  </a:lnTo>
                  <a:lnTo>
                    <a:pt x="499" y="495"/>
                  </a:lnTo>
                  <a:lnTo>
                    <a:pt x="504" y="497"/>
                  </a:lnTo>
                  <a:lnTo>
                    <a:pt x="508" y="499"/>
                  </a:lnTo>
                  <a:lnTo>
                    <a:pt x="508" y="502"/>
                  </a:lnTo>
                  <a:lnTo>
                    <a:pt x="497" y="497"/>
                  </a:lnTo>
                  <a:lnTo>
                    <a:pt x="492" y="497"/>
                  </a:lnTo>
                  <a:lnTo>
                    <a:pt x="485" y="499"/>
                  </a:lnTo>
                  <a:lnTo>
                    <a:pt x="494" y="499"/>
                  </a:lnTo>
                  <a:lnTo>
                    <a:pt x="506" y="504"/>
                  </a:lnTo>
                  <a:lnTo>
                    <a:pt x="513" y="506"/>
                  </a:lnTo>
                  <a:lnTo>
                    <a:pt x="523" y="516"/>
                  </a:lnTo>
                  <a:lnTo>
                    <a:pt x="523" y="518"/>
                  </a:lnTo>
                  <a:lnTo>
                    <a:pt x="527" y="516"/>
                  </a:lnTo>
                  <a:lnTo>
                    <a:pt x="527" y="511"/>
                  </a:lnTo>
                  <a:lnTo>
                    <a:pt x="530" y="509"/>
                  </a:lnTo>
                  <a:lnTo>
                    <a:pt x="532" y="506"/>
                  </a:lnTo>
                  <a:lnTo>
                    <a:pt x="530" y="502"/>
                  </a:lnTo>
                  <a:lnTo>
                    <a:pt x="530" y="499"/>
                  </a:lnTo>
                  <a:lnTo>
                    <a:pt x="534" y="499"/>
                  </a:lnTo>
                  <a:lnTo>
                    <a:pt x="537" y="497"/>
                  </a:lnTo>
                  <a:lnTo>
                    <a:pt x="537" y="495"/>
                  </a:lnTo>
                  <a:lnTo>
                    <a:pt x="542" y="497"/>
                  </a:lnTo>
                  <a:lnTo>
                    <a:pt x="542" y="497"/>
                  </a:lnTo>
                  <a:lnTo>
                    <a:pt x="542" y="495"/>
                  </a:lnTo>
                  <a:lnTo>
                    <a:pt x="542" y="495"/>
                  </a:lnTo>
                  <a:lnTo>
                    <a:pt x="544" y="495"/>
                  </a:lnTo>
                  <a:lnTo>
                    <a:pt x="542" y="490"/>
                  </a:lnTo>
                  <a:lnTo>
                    <a:pt x="542" y="485"/>
                  </a:lnTo>
                  <a:lnTo>
                    <a:pt x="539" y="480"/>
                  </a:lnTo>
                  <a:lnTo>
                    <a:pt x="534" y="480"/>
                  </a:lnTo>
                  <a:lnTo>
                    <a:pt x="539" y="478"/>
                  </a:lnTo>
                  <a:lnTo>
                    <a:pt x="542" y="480"/>
                  </a:lnTo>
                  <a:lnTo>
                    <a:pt x="546" y="483"/>
                  </a:lnTo>
                  <a:lnTo>
                    <a:pt x="549" y="478"/>
                  </a:lnTo>
                  <a:lnTo>
                    <a:pt x="549" y="478"/>
                  </a:lnTo>
                  <a:lnTo>
                    <a:pt x="549" y="480"/>
                  </a:lnTo>
                  <a:lnTo>
                    <a:pt x="549" y="490"/>
                  </a:lnTo>
                  <a:lnTo>
                    <a:pt x="551" y="490"/>
                  </a:lnTo>
                  <a:lnTo>
                    <a:pt x="553" y="488"/>
                  </a:lnTo>
                  <a:lnTo>
                    <a:pt x="556" y="488"/>
                  </a:lnTo>
                  <a:lnTo>
                    <a:pt x="556" y="490"/>
                  </a:lnTo>
                  <a:lnTo>
                    <a:pt x="556" y="495"/>
                  </a:lnTo>
                  <a:lnTo>
                    <a:pt x="556" y="497"/>
                  </a:lnTo>
                  <a:lnTo>
                    <a:pt x="556" y="499"/>
                  </a:lnTo>
                  <a:lnTo>
                    <a:pt x="534" y="509"/>
                  </a:lnTo>
                  <a:lnTo>
                    <a:pt x="532" y="521"/>
                  </a:lnTo>
                  <a:lnTo>
                    <a:pt x="530" y="525"/>
                  </a:lnTo>
                  <a:lnTo>
                    <a:pt x="532" y="528"/>
                  </a:lnTo>
                  <a:lnTo>
                    <a:pt x="534" y="530"/>
                  </a:lnTo>
                  <a:lnTo>
                    <a:pt x="537" y="530"/>
                  </a:lnTo>
                  <a:lnTo>
                    <a:pt x="539" y="532"/>
                  </a:lnTo>
                  <a:lnTo>
                    <a:pt x="544" y="537"/>
                  </a:lnTo>
                  <a:lnTo>
                    <a:pt x="546" y="544"/>
                  </a:lnTo>
                  <a:lnTo>
                    <a:pt x="549" y="551"/>
                  </a:lnTo>
                  <a:lnTo>
                    <a:pt x="549" y="561"/>
                  </a:lnTo>
                  <a:lnTo>
                    <a:pt x="549" y="566"/>
                  </a:lnTo>
                  <a:lnTo>
                    <a:pt x="544" y="573"/>
                  </a:lnTo>
                  <a:lnTo>
                    <a:pt x="544" y="577"/>
                  </a:lnTo>
                  <a:lnTo>
                    <a:pt x="544" y="582"/>
                  </a:lnTo>
                  <a:lnTo>
                    <a:pt x="546" y="594"/>
                  </a:lnTo>
                  <a:lnTo>
                    <a:pt x="549" y="594"/>
                  </a:lnTo>
                  <a:lnTo>
                    <a:pt x="551" y="594"/>
                  </a:lnTo>
                  <a:lnTo>
                    <a:pt x="556" y="594"/>
                  </a:lnTo>
                  <a:lnTo>
                    <a:pt x="560" y="596"/>
                  </a:lnTo>
                  <a:lnTo>
                    <a:pt x="556" y="587"/>
                  </a:lnTo>
                  <a:lnTo>
                    <a:pt x="551" y="577"/>
                  </a:lnTo>
                  <a:lnTo>
                    <a:pt x="549" y="566"/>
                  </a:lnTo>
                  <a:lnTo>
                    <a:pt x="553" y="551"/>
                  </a:lnTo>
                  <a:lnTo>
                    <a:pt x="551" y="549"/>
                  </a:lnTo>
                  <a:lnTo>
                    <a:pt x="551" y="549"/>
                  </a:lnTo>
                  <a:lnTo>
                    <a:pt x="549" y="549"/>
                  </a:lnTo>
                  <a:lnTo>
                    <a:pt x="551" y="544"/>
                  </a:lnTo>
                  <a:lnTo>
                    <a:pt x="556" y="544"/>
                  </a:lnTo>
                  <a:lnTo>
                    <a:pt x="558" y="547"/>
                  </a:lnTo>
                  <a:lnTo>
                    <a:pt x="560" y="549"/>
                  </a:lnTo>
                  <a:lnTo>
                    <a:pt x="558" y="549"/>
                  </a:lnTo>
                  <a:lnTo>
                    <a:pt x="558" y="551"/>
                  </a:lnTo>
                  <a:lnTo>
                    <a:pt x="560" y="554"/>
                  </a:lnTo>
                  <a:lnTo>
                    <a:pt x="565" y="554"/>
                  </a:lnTo>
                  <a:lnTo>
                    <a:pt x="575" y="549"/>
                  </a:lnTo>
                  <a:lnTo>
                    <a:pt x="577" y="551"/>
                  </a:lnTo>
                  <a:lnTo>
                    <a:pt x="577" y="551"/>
                  </a:lnTo>
                  <a:lnTo>
                    <a:pt x="582" y="551"/>
                  </a:lnTo>
                  <a:lnTo>
                    <a:pt x="582" y="547"/>
                  </a:lnTo>
                  <a:lnTo>
                    <a:pt x="582" y="542"/>
                  </a:lnTo>
                  <a:lnTo>
                    <a:pt x="584" y="542"/>
                  </a:lnTo>
                  <a:lnTo>
                    <a:pt x="584" y="547"/>
                  </a:lnTo>
                  <a:lnTo>
                    <a:pt x="587" y="554"/>
                  </a:lnTo>
                  <a:lnTo>
                    <a:pt x="589" y="554"/>
                  </a:lnTo>
                  <a:lnTo>
                    <a:pt x="591" y="551"/>
                  </a:lnTo>
                  <a:lnTo>
                    <a:pt x="589" y="547"/>
                  </a:lnTo>
                  <a:lnTo>
                    <a:pt x="591" y="549"/>
                  </a:lnTo>
                  <a:lnTo>
                    <a:pt x="596" y="554"/>
                  </a:lnTo>
                  <a:lnTo>
                    <a:pt x="598" y="556"/>
                  </a:lnTo>
                  <a:lnTo>
                    <a:pt x="601" y="556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605" y="561"/>
                  </a:lnTo>
                  <a:lnTo>
                    <a:pt x="605" y="559"/>
                  </a:lnTo>
                  <a:lnTo>
                    <a:pt x="605" y="556"/>
                  </a:lnTo>
                  <a:lnTo>
                    <a:pt x="603" y="554"/>
                  </a:lnTo>
                  <a:lnTo>
                    <a:pt x="601" y="549"/>
                  </a:lnTo>
                  <a:lnTo>
                    <a:pt x="598" y="544"/>
                  </a:lnTo>
                  <a:lnTo>
                    <a:pt x="596" y="540"/>
                  </a:lnTo>
                  <a:lnTo>
                    <a:pt x="598" y="530"/>
                  </a:lnTo>
                  <a:lnTo>
                    <a:pt x="596" y="525"/>
                  </a:lnTo>
                  <a:lnTo>
                    <a:pt x="596" y="521"/>
                  </a:lnTo>
                  <a:lnTo>
                    <a:pt x="596" y="518"/>
                  </a:lnTo>
                  <a:lnTo>
                    <a:pt x="598" y="518"/>
                  </a:lnTo>
                  <a:lnTo>
                    <a:pt x="598" y="523"/>
                  </a:lnTo>
                  <a:lnTo>
                    <a:pt x="601" y="528"/>
                  </a:lnTo>
                  <a:lnTo>
                    <a:pt x="603" y="530"/>
                  </a:lnTo>
                  <a:lnTo>
                    <a:pt x="608" y="530"/>
                  </a:lnTo>
                  <a:lnTo>
                    <a:pt x="605" y="532"/>
                  </a:lnTo>
                  <a:lnTo>
                    <a:pt x="603" y="535"/>
                  </a:lnTo>
                  <a:lnTo>
                    <a:pt x="603" y="540"/>
                  </a:lnTo>
                  <a:lnTo>
                    <a:pt x="605" y="544"/>
                  </a:lnTo>
                  <a:lnTo>
                    <a:pt x="605" y="544"/>
                  </a:lnTo>
                  <a:lnTo>
                    <a:pt x="608" y="542"/>
                  </a:lnTo>
                  <a:lnTo>
                    <a:pt x="608" y="542"/>
                  </a:lnTo>
                  <a:lnTo>
                    <a:pt x="613" y="542"/>
                  </a:lnTo>
                  <a:lnTo>
                    <a:pt x="613" y="544"/>
                  </a:lnTo>
                  <a:lnTo>
                    <a:pt x="610" y="544"/>
                  </a:lnTo>
                  <a:lnTo>
                    <a:pt x="610" y="547"/>
                  </a:lnTo>
                  <a:lnTo>
                    <a:pt x="620" y="544"/>
                  </a:lnTo>
                  <a:lnTo>
                    <a:pt x="627" y="542"/>
                  </a:lnTo>
                  <a:lnTo>
                    <a:pt x="629" y="537"/>
                  </a:lnTo>
                  <a:lnTo>
                    <a:pt x="631" y="535"/>
                  </a:lnTo>
                  <a:lnTo>
                    <a:pt x="646" y="535"/>
                  </a:lnTo>
                  <a:lnTo>
                    <a:pt x="653" y="530"/>
                  </a:lnTo>
                  <a:lnTo>
                    <a:pt x="648" y="528"/>
                  </a:lnTo>
                  <a:lnTo>
                    <a:pt x="657" y="530"/>
                  </a:lnTo>
                  <a:lnTo>
                    <a:pt x="660" y="532"/>
                  </a:lnTo>
                  <a:lnTo>
                    <a:pt x="665" y="537"/>
                  </a:lnTo>
                  <a:lnTo>
                    <a:pt x="657" y="535"/>
                  </a:lnTo>
                  <a:lnTo>
                    <a:pt x="653" y="535"/>
                  </a:lnTo>
                  <a:lnTo>
                    <a:pt x="667" y="544"/>
                  </a:lnTo>
                  <a:lnTo>
                    <a:pt x="667" y="547"/>
                  </a:lnTo>
                  <a:lnTo>
                    <a:pt x="672" y="547"/>
                  </a:lnTo>
                  <a:lnTo>
                    <a:pt x="672" y="544"/>
                  </a:lnTo>
                  <a:lnTo>
                    <a:pt x="674" y="544"/>
                  </a:lnTo>
                  <a:lnTo>
                    <a:pt x="669" y="540"/>
                  </a:lnTo>
                  <a:lnTo>
                    <a:pt x="674" y="540"/>
                  </a:lnTo>
                  <a:lnTo>
                    <a:pt x="674" y="537"/>
                  </a:lnTo>
                  <a:lnTo>
                    <a:pt x="674" y="535"/>
                  </a:lnTo>
                  <a:lnTo>
                    <a:pt x="672" y="532"/>
                  </a:lnTo>
                  <a:lnTo>
                    <a:pt x="672" y="530"/>
                  </a:lnTo>
                  <a:lnTo>
                    <a:pt x="679" y="537"/>
                  </a:lnTo>
                  <a:lnTo>
                    <a:pt x="676" y="547"/>
                  </a:lnTo>
                  <a:lnTo>
                    <a:pt x="665" y="561"/>
                  </a:lnTo>
                  <a:lnTo>
                    <a:pt x="667" y="563"/>
                  </a:lnTo>
                  <a:lnTo>
                    <a:pt x="660" y="568"/>
                  </a:lnTo>
                  <a:lnTo>
                    <a:pt x="653" y="568"/>
                  </a:lnTo>
                  <a:lnTo>
                    <a:pt x="646" y="566"/>
                  </a:lnTo>
                  <a:lnTo>
                    <a:pt x="641" y="561"/>
                  </a:lnTo>
                  <a:lnTo>
                    <a:pt x="639" y="566"/>
                  </a:lnTo>
                  <a:lnTo>
                    <a:pt x="639" y="568"/>
                  </a:lnTo>
                  <a:lnTo>
                    <a:pt x="636" y="566"/>
                  </a:lnTo>
                  <a:lnTo>
                    <a:pt x="634" y="566"/>
                  </a:lnTo>
                  <a:lnTo>
                    <a:pt x="634" y="566"/>
                  </a:lnTo>
                  <a:lnTo>
                    <a:pt x="631" y="568"/>
                  </a:lnTo>
                  <a:lnTo>
                    <a:pt x="629" y="568"/>
                  </a:lnTo>
                  <a:lnTo>
                    <a:pt x="624" y="561"/>
                  </a:lnTo>
                  <a:lnTo>
                    <a:pt x="617" y="559"/>
                  </a:lnTo>
                  <a:lnTo>
                    <a:pt x="613" y="563"/>
                  </a:lnTo>
                  <a:lnTo>
                    <a:pt x="617" y="566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22" y="568"/>
                  </a:lnTo>
                  <a:lnTo>
                    <a:pt x="624" y="570"/>
                  </a:lnTo>
                  <a:lnTo>
                    <a:pt x="624" y="573"/>
                  </a:lnTo>
                  <a:lnTo>
                    <a:pt x="627" y="573"/>
                  </a:lnTo>
                  <a:lnTo>
                    <a:pt x="629" y="582"/>
                  </a:lnTo>
                  <a:lnTo>
                    <a:pt x="631" y="582"/>
                  </a:lnTo>
                  <a:lnTo>
                    <a:pt x="634" y="587"/>
                  </a:lnTo>
                  <a:lnTo>
                    <a:pt x="639" y="589"/>
                  </a:lnTo>
                  <a:lnTo>
                    <a:pt x="643" y="589"/>
                  </a:lnTo>
                  <a:lnTo>
                    <a:pt x="648" y="589"/>
                  </a:lnTo>
                  <a:lnTo>
                    <a:pt x="662" y="585"/>
                  </a:lnTo>
                  <a:lnTo>
                    <a:pt x="667" y="585"/>
                  </a:lnTo>
                  <a:lnTo>
                    <a:pt x="676" y="589"/>
                  </a:lnTo>
                  <a:lnTo>
                    <a:pt x="681" y="587"/>
                  </a:lnTo>
                  <a:lnTo>
                    <a:pt x="684" y="575"/>
                  </a:lnTo>
                  <a:lnTo>
                    <a:pt x="686" y="577"/>
                  </a:lnTo>
                  <a:lnTo>
                    <a:pt x="688" y="580"/>
                  </a:lnTo>
                  <a:lnTo>
                    <a:pt x="695" y="580"/>
                  </a:lnTo>
                  <a:lnTo>
                    <a:pt x="695" y="577"/>
                  </a:lnTo>
                  <a:lnTo>
                    <a:pt x="695" y="575"/>
                  </a:lnTo>
                  <a:lnTo>
                    <a:pt x="693" y="575"/>
                  </a:lnTo>
                  <a:lnTo>
                    <a:pt x="691" y="573"/>
                  </a:lnTo>
                  <a:lnTo>
                    <a:pt x="695" y="573"/>
                  </a:lnTo>
                  <a:lnTo>
                    <a:pt x="700" y="573"/>
                  </a:lnTo>
                  <a:lnTo>
                    <a:pt x="705" y="573"/>
                  </a:lnTo>
                  <a:lnTo>
                    <a:pt x="707" y="568"/>
                  </a:lnTo>
                  <a:lnTo>
                    <a:pt x="705" y="573"/>
                  </a:lnTo>
                  <a:lnTo>
                    <a:pt x="702" y="577"/>
                  </a:lnTo>
                  <a:lnTo>
                    <a:pt x="695" y="582"/>
                  </a:lnTo>
                  <a:lnTo>
                    <a:pt x="693" y="582"/>
                  </a:lnTo>
                  <a:lnTo>
                    <a:pt x="695" y="585"/>
                  </a:lnTo>
                  <a:lnTo>
                    <a:pt x="695" y="585"/>
                  </a:lnTo>
                  <a:lnTo>
                    <a:pt x="698" y="582"/>
                  </a:lnTo>
                  <a:lnTo>
                    <a:pt x="700" y="582"/>
                  </a:lnTo>
                  <a:lnTo>
                    <a:pt x="712" y="582"/>
                  </a:lnTo>
                  <a:lnTo>
                    <a:pt x="721" y="580"/>
                  </a:lnTo>
                  <a:lnTo>
                    <a:pt x="726" y="580"/>
                  </a:lnTo>
                  <a:lnTo>
                    <a:pt x="728" y="580"/>
                  </a:lnTo>
                  <a:lnTo>
                    <a:pt x="752" y="589"/>
                  </a:lnTo>
                  <a:lnTo>
                    <a:pt x="757" y="589"/>
                  </a:lnTo>
                  <a:lnTo>
                    <a:pt x="764" y="589"/>
                  </a:lnTo>
                  <a:lnTo>
                    <a:pt x="769" y="589"/>
                  </a:lnTo>
                  <a:lnTo>
                    <a:pt x="764" y="589"/>
                  </a:lnTo>
                  <a:lnTo>
                    <a:pt x="752" y="592"/>
                  </a:lnTo>
                  <a:lnTo>
                    <a:pt x="733" y="594"/>
                  </a:lnTo>
                  <a:lnTo>
                    <a:pt x="731" y="596"/>
                  </a:lnTo>
                  <a:lnTo>
                    <a:pt x="736" y="601"/>
                  </a:lnTo>
                  <a:lnTo>
                    <a:pt x="733" y="611"/>
                  </a:lnTo>
                  <a:lnTo>
                    <a:pt x="736" y="613"/>
                  </a:lnTo>
                  <a:lnTo>
                    <a:pt x="740" y="613"/>
                  </a:lnTo>
                  <a:lnTo>
                    <a:pt x="740" y="613"/>
                  </a:lnTo>
                  <a:lnTo>
                    <a:pt x="743" y="608"/>
                  </a:lnTo>
                  <a:close/>
                  <a:moveTo>
                    <a:pt x="23" y="144"/>
                  </a:moveTo>
                  <a:lnTo>
                    <a:pt x="23" y="144"/>
                  </a:lnTo>
                  <a:lnTo>
                    <a:pt x="26" y="144"/>
                  </a:lnTo>
                  <a:lnTo>
                    <a:pt x="26" y="147"/>
                  </a:lnTo>
                  <a:lnTo>
                    <a:pt x="12" y="154"/>
                  </a:lnTo>
                  <a:lnTo>
                    <a:pt x="7" y="154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47"/>
                  </a:lnTo>
                  <a:lnTo>
                    <a:pt x="7" y="147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12" y="140"/>
                  </a:lnTo>
                  <a:lnTo>
                    <a:pt x="16" y="137"/>
                  </a:lnTo>
                  <a:lnTo>
                    <a:pt x="23" y="140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23" y="144"/>
                  </a:lnTo>
                  <a:close/>
                  <a:moveTo>
                    <a:pt x="560" y="660"/>
                  </a:moveTo>
                  <a:lnTo>
                    <a:pt x="560" y="660"/>
                  </a:lnTo>
                  <a:lnTo>
                    <a:pt x="565" y="663"/>
                  </a:lnTo>
                  <a:lnTo>
                    <a:pt x="563" y="670"/>
                  </a:lnTo>
                  <a:lnTo>
                    <a:pt x="556" y="672"/>
                  </a:lnTo>
                  <a:lnTo>
                    <a:pt x="532" y="670"/>
                  </a:lnTo>
                  <a:lnTo>
                    <a:pt x="518" y="665"/>
                  </a:lnTo>
                  <a:lnTo>
                    <a:pt x="513" y="660"/>
                  </a:lnTo>
                  <a:lnTo>
                    <a:pt x="513" y="653"/>
                  </a:lnTo>
                  <a:lnTo>
                    <a:pt x="513" y="646"/>
                  </a:lnTo>
                  <a:lnTo>
                    <a:pt x="508" y="639"/>
                  </a:lnTo>
                  <a:lnTo>
                    <a:pt x="508" y="634"/>
                  </a:lnTo>
                  <a:lnTo>
                    <a:pt x="511" y="632"/>
                  </a:lnTo>
                  <a:lnTo>
                    <a:pt x="511" y="630"/>
                  </a:lnTo>
                  <a:lnTo>
                    <a:pt x="513" y="630"/>
                  </a:lnTo>
                  <a:lnTo>
                    <a:pt x="516" y="632"/>
                  </a:lnTo>
                  <a:lnTo>
                    <a:pt x="520" y="632"/>
                  </a:lnTo>
                  <a:lnTo>
                    <a:pt x="532" y="639"/>
                  </a:lnTo>
                  <a:lnTo>
                    <a:pt x="539" y="646"/>
                  </a:lnTo>
                  <a:lnTo>
                    <a:pt x="539" y="646"/>
                  </a:lnTo>
                  <a:lnTo>
                    <a:pt x="549" y="658"/>
                  </a:lnTo>
                  <a:lnTo>
                    <a:pt x="553" y="660"/>
                  </a:lnTo>
                  <a:lnTo>
                    <a:pt x="560" y="66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76F1BDF-26DC-15A7-00EF-4500E64EE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451" y="3011488"/>
              <a:ext cx="1289050" cy="1397000"/>
            </a:xfrm>
            <a:custGeom>
              <a:avLst/>
              <a:gdLst>
                <a:gd name="T0" fmla="*/ 282 w 812"/>
                <a:gd name="T1" fmla="*/ 774 h 880"/>
                <a:gd name="T2" fmla="*/ 310 w 812"/>
                <a:gd name="T3" fmla="*/ 798 h 880"/>
                <a:gd name="T4" fmla="*/ 334 w 812"/>
                <a:gd name="T5" fmla="*/ 838 h 880"/>
                <a:gd name="T6" fmla="*/ 372 w 812"/>
                <a:gd name="T7" fmla="*/ 859 h 880"/>
                <a:gd name="T8" fmla="*/ 433 w 812"/>
                <a:gd name="T9" fmla="*/ 873 h 880"/>
                <a:gd name="T10" fmla="*/ 459 w 812"/>
                <a:gd name="T11" fmla="*/ 840 h 880"/>
                <a:gd name="T12" fmla="*/ 506 w 812"/>
                <a:gd name="T13" fmla="*/ 828 h 880"/>
                <a:gd name="T14" fmla="*/ 537 w 812"/>
                <a:gd name="T15" fmla="*/ 793 h 880"/>
                <a:gd name="T16" fmla="*/ 582 w 812"/>
                <a:gd name="T17" fmla="*/ 715 h 880"/>
                <a:gd name="T18" fmla="*/ 613 w 812"/>
                <a:gd name="T19" fmla="*/ 667 h 880"/>
                <a:gd name="T20" fmla="*/ 639 w 812"/>
                <a:gd name="T21" fmla="*/ 629 h 880"/>
                <a:gd name="T22" fmla="*/ 682 w 812"/>
                <a:gd name="T23" fmla="*/ 582 h 880"/>
                <a:gd name="T24" fmla="*/ 700 w 812"/>
                <a:gd name="T25" fmla="*/ 542 h 880"/>
                <a:gd name="T26" fmla="*/ 724 w 812"/>
                <a:gd name="T27" fmla="*/ 521 h 880"/>
                <a:gd name="T28" fmla="*/ 715 w 812"/>
                <a:gd name="T29" fmla="*/ 487 h 880"/>
                <a:gd name="T30" fmla="*/ 696 w 812"/>
                <a:gd name="T31" fmla="*/ 438 h 880"/>
                <a:gd name="T32" fmla="*/ 698 w 812"/>
                <a:gd name="T33" fmla="*/ 398 h 880"/>
                <a:gd name="T34" fmla="*/ 752 w 812"/>
                <a:gd name="T35" fmla="*/ 374 h 880"/>
                <a:gd name="T36" fmla="*/ 771 w 812"/>
                <a:gd name="T37" fmla="*/ 341 h 880"/>
                <a:gd name="T38" fmla="*/ 809 w 812"/>
                <a:gd name="T39" fmla="*/ 305 h 880"/>
                <a:gd name="T40" fmla="*/ 793 w 812"/>
                <a:gd name="T41" fmla="*/ 270 h 880"/>
                <a:gd name="T42" fmla="*/ 750 w 812"/>
                <a:gd name="T43" fmla="*/ 251 h 880"/>
                <a:gd name="T44" fmla="*/ 729 w 812"/>
                <a:gd name="T45" fmla="*/ 203 h 880"/>
                <a:gd name="T46" fmla="*/ 658 w 812"/>
                <a:gd name="T47" fmla="*/ 85 h 880"/>
                <a:gd name="T48" fmla="*/ 627 w 812"/>
                <a:gd name="T49" fmla="*/ 73 h 880"/>
                <a:gd name="T50" fmla="*/ 627 w 812"/>
                <a:gd name="T51" fmla="*/ 87 h 880"/>
                <a:gd name="T52" fmla="*/ 556 w 812"/>
                <a:gd name="T53" fmla="*/ 95 h 880"/>
                <a:gd name="T54" fmla="*/ 549 w 812"/>
                <a:gd name="T55" fmla="*/ 50 h 880"/>
                <a:gd name="T56" fmla="*/ 516 w 812"/>
                <a:gd name="T57" fmla="*/ 42 h 880"/>
                <a:gd name="T58" fmla="*/ 502 w 812"/>
                <a:gd name="T59" fmla="*/ 24 h 880"/>
                <a:gd name="T60" fmla="*/ 485 w 812"/>
                <a:gd name="T61" fmla="*/ 12 h 880"/>
                <a:gd name="T62" fmla="*/ 440 w 812"/>
                <a:gd name="T63" fmla="*/ 28 h 880"/>
                <a:gd name="T64" fmla="*/ 409 w 812"/>
                <a:gd name="T65" fmla="*/ 26 h 880"/>
                <a:gd name="T66" fmla="*/ 312 w 812"/>
                <a:gd name="T67" fmla="*/ 35 h 880"/>
                <a:gd name="T68" fmla="*/ 286 w 812"/>
                <a:gd name="T69" fmla="*/ 64 h 880"/>
                <a:gd name="T70" fmla="*/ 206 w 812"/>
                <a:gd name="T71" fmla="*/ 71 h 880"/>
                <a:gd name="T72" fmla="*/ 204 w 812"/>
                <a:gd name="T73" fmla="*/ 87 h 880"/>
                <a:gd name="T74" fmla="*/ 249 w 812"/>
                <a:gd name="T75" fmla="*/ 147 h 880"/>
                <a:gd name="T76" fmla="*/ 267 w 812"/>
                <a:gd name="T77" fmla="*/ 208 h 880"/>
                <a:gd name="T78" fmla="*/ 279 w 812"/>
                <a:gd name="T79" fmla="*/ 258 h 880"/>
                <a:gd name="T80" fmla="*/ 275 w 812"/>
                <a:gd name="T81" fmla="*/ 310 h 880"/>
                <a:gd name="T82" fmla="*/ 296 w 812"/>
                <a:gd name="T83" fmla="*/ 341 h 880"/>
                <a:gd name="T84" fmla="*/ 267 w 812"/>
                <a:gd name="T85" fmla="*/ 357 h 880"/>
                <a:gd name="T86" fmla="*/ 199 w 812"/>
                <a:gd name="T87" fmla="*/ 353 h 880"/>
                <a:gd name="T88" fmla="*/ 178 w 812"/>
                <a:gd name="T89" fmla="*/ 345 h 880"/>
                <a:gd name="T90" fmla="*/ 130 w 812"/>
                <a:gd name="T91" fmla="*/ 357 h 880"/>
                <a:gd name="T92" fmla="*/ 107 w 812"/>
                <a:gd name="T93" fmla="*/ 412 h 880"/>
                <a:gd name="T94" fmla="*/ 118 w 812"/>
                <a:gd name="T95" fmla="*/ 428 h 880"/>
                <a:gd name="T96" fmla="*/ 130 w 812"/>
                <a:gd name="T97" fmla="*/ 447 h 880"/>
                <a:gd name="T98" fmla="*/ 147 w 812"/>
                <a:gd name="T99" fmla="*/ 476 h 880"/>
                <a:gd name="T100" fmla="*/ 142 w 812"/>
                <a:gd name="T101" fmla="*/ 511 h 880"/>
                <a:gd name="T102" fmla="*/ 135 w 812"/>
                <a:gd name="T103" fmla="*/ 535 h 880"/>
                <a:gd name="T104" fmla="*/ 123 w 812"/>
                <a:gd name="T105" fmla="*/ 573 h 880"/>
                <a:gd name="T106" fmla="*/ 95 w 812"/>
                <a:gd name="T107" fmla="*/ 582 h 880"/>
                <a:gd name="T108" fmla="*/ 137 w 812"/>
                <a:gd name="T109" fmla="*/ 639 h 880"/>
                <a:gd name="T110" fmla="*/ 244 w 812"/>
                <a:gd name="T111" fmla="*/ 769 h 880"/>
                <a:gd name="T112" fmla="*/ 36 w 812"/>
                <a:gd name="T113" fmla="*/ 393 h 880"/>
                <a:gd name="T114" fmla="*/ 85 w 812"/>
                <a:gd name="T115" fmla="*/ 424 h 880"/>
                <a:gd name="T116" fmla="*/ 0 w 812"/>
                <a:gd name="T117" fmla="*/ 386 h 880"/>
                <a:gd name="T118" fmla="*/ 95 w 812"/>
                <a:gd name="T119" fmla="*/ 502 h 880"/>
                <a:gd name="T120" fmla="*/ 107 w 812"/>
                <a:gd name="T121" fmla="*/ 554 h 880"/>
                <a:gd name="T122" fmla="*/ 50 w 812"/>
                <a:gd name="T123" fmla="*/ 502 h 880"/>
                <a:gd name="T124" fmla="*/ 85 w 812"/>
                <a:gd name="T125" fmla="*/ 49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2" h="880">
                  <a:moveTo>
                    <a:pt x="258" y="783"/>
                  </a:moveTo>
                  <a:lnTo>
                    <a:pt x="258" y="783"/>
                  </a:lnTo>
                  <a:lnTo>
                    <a:pt x="270" y="786"/>
                  </a:lnTo>
                  <a:lnTo>
                    <a:pt x="272" y="786"/>
                  </a:lnTo>
                  <a:lnTo>
                    <a:pt x="275" y="786"/>
                  </a:lnTo>
                  <a:lnTo>
                    <a:pt x="277" y="783"/>
                  </a:lnTo>
                  <a:lnTo>
                    <a:pt x="277" y="781"/>
                  </a:lnTo>
                  <a:lnTo>
                    <a:pt x="279" y="779"/>
                  </a:lnTo>
                  <a:lnTo>
                    <a:pt x="279" y="776"/>
                  </a:lnTo>
                  <a:lnTo>
                    <a:pt x="282" y="774"/>
                  </a:lnTo>
                  <a:lnTo>
                    <a:pt x="284" y="774"/>
                  </a:lnTo>
                  <a:lnTo>
                    <a:pt x="286" y="779"/>
                  </a:lnTo>
                  <a:lnTo>
                    <a:pt x="289" y="781"/>
                  </a:lnTo>
                  <a:lnTo>
                    <a:pt x="289" y="783"/>
                  </a:lnTo>
                  <a:lnTo>
                    <a:pt x="291" y="793"/>
                  </a:lnTo>
                  <a:lnTo>
                    <a:pt x="293" y="795"/>
                  </a:lnTo>
                  <a:lnTo>
                    <a:pt x="296" y="798"/>
                  </a:lnTo>
                  <a:lnTo>
                    <a:pt x="303" y="798"/>
                  </a:lnTo>
                  <a:lnTo>
                    <a:pt x="308" y="800"/>
                  </a:lnTo>
                  <a:lnTo>
                    <a:pt x="310" y="798"/>
                  </a:lnTo>
                  <a:lnTo>
                    <a:pt x="315" y="800"/>
                  </a:lnTo>
                  <a:lnTo>
                    <a:pt x="320" y="802"/>
                  </a:lnTo>
                  <a:lnTo>
                    <a:pt x="327" y="809"/>
                  </a:lnTo>
                  <a:lnTo>
                    <a:pt x="331" y="812"/>
                  </a:lnTo>
                  <a:lnTo>
                    <a:pt x="334" y="816"/>
                  </a:lnTo>
                  <a:lnTo>
                    <a:pt x="334" y="819"/>
                  </a:lnTo>
                  <a:lnTo>
                    <a:pt x="331" y="828"/>
                  </a:lnTo>
                  <a:lnTo>
                    <a:pt x="331" y="831"/>
                  </a:lnTo>
                  <a:lnTo>
                    <a:pt x="334" y="833"/>
                  </a:lnTo>
                  <a:lnTo>
                    <a:pt x="334" y="838"/>
                  </a:lnTo>
                  <a:lnTo>
                    <a:pt x="334" y="840"/>
                  </a:lnTo>
                  <a:lnTo>
                    <a:pt x="336" y="842"/>
                  </a:lnTo>
                  <a:lnTo>
                    <a:pt x="338" y="850"/>
                  </a:lnTo>
                  <a:lnTo>
                    <a:pt x="341" y="852"/>
                  </a:lnTo>
                  <a:lnTo>
                    <a:pt x="343" y="852"/>
                  </a:lnTo>
                  <a:lnTo>
                    <a:pt x="346" y="854"/>
                  </a:lnTo>
                  <a:lnTo>
                    <a:pt x="355" y="852"/>
                  </a:lnTo>
                  <a:lnTo>
                    <a:pt x="357" y="852"/>
                  </a:lnTo>
                  <a:lnTo>
                    <a:pt x="367" y="859"/>
                  </a:lnTo>
                  <a:lnTo>
                    <a:pt x="372" y="859"/>
                  </a:lnTo>
                  <a:lnTo>
                    <a:pt x="376" y="861"/>
                  </a:lnTo>
                  <a:lnTo>
                    <a:pt x="379" y="864"/>
                  </a:lnTo>
                  <a:lnTo>
                    <a:pt x="383" y="871"/>
                  </a:lnTo>
                  <a:lnTo>
                    <a:pt x="388" y="873"/>
                  </a:lnTo>
                  <a:lnTo>
                    <a:pt x="393" y="876"/>
                  </a:lnTo>
                  <a:lnTo>
                    <a:pt x="407" y="880"/>
                  </a:lnTo>
                  <a:lnTo>
                    <a:pt x="412" y="880"/>
                  </a:lnTo>
                  <a:lnTo>
                    <a:pt x="417" y="878"/>
                  </a:lnTo>
                  <a:lnTo>
                    <a:pt x="428" y="873"/>
                  </a:lnTo>
                  <a:lnTo>
                    <a:pt x="433" y="873"/>
                  </a:lnTo>
                  <a:lnTo>
                    <a:pt x="443" y="876"/>
                  </a:lnTo>
                  <a:lnTo>
                    <a:pt x="450" y="871"/>
                  </a:lnTo>
                  <a:lnTo>
                    <a:pt x="457" y="864"/>
                  </a:lnTo>
                  <a:lnTo>
                    <a:pt x="459" y="861"/>
                  </a:lnTo>
                  <a:lnTo>
                    <a:pt x="459" y="859"/>
                  </a:lnTo>
                  <a:lnTo>
                    <a:pt x="459" y="857"/>
                  </a:lnTo>
                  <a:lnTo>
                    <a:pt x="459" y="852"/>
                  </a:lnTo>
                  <a:lnTo>
                    <a:pt x="457" y="850"/>
                  </a:lnTo>
                  <a:lnTo>
                    <a:pt x="457" y="847"/>
                  </a:lnTo>
                  <a:lnTo>
                    <a:pt x="459" y="840"/>
                  </a:lnTo>
                  <a:lnTo>
                    <a:pt x="459" y="840"/>
                  </a:lnTo>
                  <a:lnTo>
                    <a:pt x="483" y="828"/>
                  </a:lnTo>
                  <a:lnTo>
                    <a:pt x="485" y="828"/>
                  </a:lnTo>
                  <a:lnTo>
                    <a:pt x="488" y="828"/>
                  </a:lnTo>
                  <a:lnTo>
                    <a:pt x="490" y="828"/>
                  </a:lnTo>
                  <a:lnTo>
                    <a:pt x="495" y="831"/>
                  </a:lnTo>
                  <a:lnTo>
                    <a:pt x="497" y="831"/>
                  </a:lnTo>
                  <a:lnTo>
                    <a:pt x="499" y="831"/>
                  </a:lnTo>
                  <a:lnTo>
                    <a:pt x="504" y="831"/>
                  </a:lnTo>
                  <a:lnTo>
                    <a:pt x="506" y="828"/>
                  </a:lnTo>
                  <a:lnTo>
                    <a:pt x="509" y="824"/>
                  </a:lnTo>
                  <a:lnTo>
                    <a:pt x="511" y="816"/>
                  </a:lnTo>
                  <a:lnTo>
                    <a:pt x="511" y="816"/>
                  </a:lnTo>
                  <a:lnTo>
                    <a:pt x="511" y="814"/>
                  </a:lnTo>
                  <a:lnTo>
                    <a:pt x="514" y="812"/>
                  </a:lnTo>
                  <a:lnTo>
                    <a:pt x="523" y="809"/>
                  </a:lnTo>
                  <a:lnTo>
                    <a:pt x="525" y="807"/>
                  </a:lnTo>
                  <a:lnTo>
                    <a:pt x="532" y="802"/>
                  </a:lnTo>
                  <a:lnTo>
                    <a:pt x="535" y="798"/>
                  </a:lnTo>
                  <a:lnTo>
                    <a:pt x="537" y="793"/>
                  </a:lnTo>
                  <a:lnTo>
                    <a:pt x="537" y="790"/>
                  </a:lnTo>
                  <a:lnTo>
                    <a:pt x="537" y="779"/>
                  </a:lnTo>
                  <a:lnTo>
                    <a:pt x="537" y="771"/>
                  </a:lnTo>
                  <a:lnTo>
                    <a:pt x="537" y="767"/>
                  </a:lnTo>
                  <a:lnTo>
                    <a:pt x="540" y="750"/>
                  </a:lnTo>
                  <a:lnTo>
                    <a:pt x="542" y="745"/>
                  </a:lnTo>
                  <a:lnTo>
                    <a:pt x="544" y="743"/>
                  </a:lnTo>
                  <a:lnTo>
                    <a:pt x="547" y="741"/>
                  </a:lnTo>
                  <a:lnTo>
                    <a:pt x="577" y="717"/>
                  </a:lnTo>
                  <a:lnTo>
                    <a:pt x="582" y="715"/>
                  </a:lnTo>
                  <a:lnTo>
                    <a:pt x="585" y="717"/>
                  </a:lnTo>
                  <a:lnTo>
                    <a:pt x="587" y="717"/>
                  </a:lnTo>
                  <a:lnTo>
                    <a:pt x="589" y="715"/>
                  </a:lnTo>
                  <a:lnTo>
                    <a:pt x="594" y="710"/>
                  </a:lnTo>
                  <a:lnTo>
                    <a:pt x="601" y="693"/>
                  </a:lnTo>
                  <a:lnTo>
                    <a:pt x="608" y="684"/>
                  </a:lnTo>
                  <a:lnTo>
                    <a:pt x="611" y="679"/>
                  </a:lnTo>
                  <a:lnTo>
                    <a:pt x="613" y="674"/>
                  </a:lnTo>
                  <a:lnTo>
                    <a:pt x="613" y="670"/>
                  </a:lnTo>
                  <a:lnTo>
                    <a:pt x="613" y="667"/>
                  </a:lnTo>
                  <a:lnTo>
                    <a:pt x="613" y="658"/>
                  </a:lnTo>
                  <a:lnTo>
                    <a:pt x="613" y="653"/>
                  </a:lnTo>
                  <a:lnTo>
                    <a:pt x="615" y="651"/>
                  </a:lnTo>
                  <a:lnTo>
                    <a:pt x="615" y="648"/>
                  </a:lnTo>
                  <a:lnTo>
                    <a:pt x="620" y="648"/>
                  </a:lnTo>
                  <a:lnTo>
                    <a:pt x="622" y="648"/>
                  </a:lnTo>
                  <a:lnTo>
                    <a:pt x="625" y="648"/>
                  </a:lnTo>
                  <a:lnTo>
                    <a:pt x="629" y="646"/>
                  </a:lnTo>
                  <a:lnTo>
                    <a:pt x="634" y="637"/>
                  </a:lnTo>
                  <a:lnTo>
                    <a:pt x="639" y="629"/>
                  </a:lnTo>
                  <a:lnTo>
                    <a:pt x="651" y="620"/>
                  </a:lnTo>
                  <a:lnTo>
                    <a:pt x="655" y="601"/>
                  </a:lnTo>
                  <a:lnTo>
                    <a:pt x="658" y="599"/>
                  </a:lnTo>
                  <a:lnTo>
                    <a:pt x="665" y="594"/>
                  </a:lnTo>
                  <a:lnTo>
                    <a:pt x="667" y="592"/>
                  </a:lnTo>
                  <a:lnTo>
                    <a:pt x="670" y="587"/>
                  </a:lnTo>
                  <a:lnTo>
                    <a:pt x="672" y="582"/>
                  </a:lnTo>
                  <a:lnTo>
                    <a:pt x="674" y="580"/>
                  </a:lnTo>
                  <a:lnTo>
                    <a:pt x="677" y="580"/>
                  </a:lnTo>
                  <a:lnTo>
                    <a:pt x="682" y="582"/>
                  </a:lnTo>
                  <a:lnTo>
                    <a:pt x="684" y="584"/>
                  </a:lnTo>
                  <a:lnTo>
                    <a:pt x="691" y="584"/>
                  </a:lnTo>
                  <a:lnTo>
                    <a:pt x="693" y="582"/>
                  </a:lnTo>
                  <a:lnTo>
                    <a:pt x="693" y="580"/>
                  </a:lnTo>
                  <a:lnTo>
                    <a:pt x="696" y="575"/>
                  </a:lnTo>
                  <a:lnTo>
                    <a:pt x="696" y="570"/>
                  </a:lnTo>
                  <a:lnTo>
                    <a:pt x="698" y="551"/>
                  </a:lnTo>
                  <a:lnTo>
                    <a:pt x="698" y="549"/>
                  </a:lnTo>
                  <a:lnTo>
                    <a:pt x="698" y="544"/>
                  </a:lnTo>
                  <a:lnTo>
                    <a:pt x="700" y="542"/>
                  </a:lnTo>
                  <a:lnTo>
                    <a:pt x="700" y="540"/>
                  </a:lnTo>
                  <a:lnTo>
                    <a:pt x="700" y="532"/>
                  </a:lnTo>
                  <a:lnTo>
                    <a:pt x="700" y="528"/>
                  </a:lnTo>
                  <a:lnTo>
                    <a:pt x="703" y="525"/>
                  </a:lnTo>
                  <a:lnTo>
                    <a:pt x="705" y="525"/>
                  </a:lnTo>
                  <a:lnTo>
                    <a:pt x="712" y="525"/>
                  </a:lnTo>
                  <a:lnTo>
                    <a:pt x="715" y="525"/>
                  </a:lnTo>
                  <a:lnTo>
                    <a:pt x="717" y="525"/>
                  </a:lnTo>
                  <a:lnTo>
                    <a:pt x="719" y="523"/>
                  </a:lnTo>
                  <a:lnTo>
                    <a:pt x="724" y="521"/>
                  </a:lnTo>
                  <a:lnTo>
                    <a:pt x="729" y="518"/>
                  </a:lnTo>
                  <a:lnTo>
                    <a:pt x="734" y="513"/>
                  </a:lnTo>
                  <a:lnTo>
                    <a:pt x="734" y="509"/>
                  </a:lnTo>
                  <a:lnTo>
                    <a:pt x="734" y="506"/>
                  </a:lnTo>
                  <a:lnTo>
                    <a:pt x="726" y="490"/>
                  </a:lnTo>
                  <a:lnTo>
                    <a:pt x="724" y="487"/>
                  </a:lnTo>
                  <a:lnTo>
                    <a:pt x="722" y="485"/>
                  </a:lnTo>
                  <a:lnTo>
                    <a:pt x="719" y="485"/>
                  </a:lnTo>
                  <a:lnTo>
                    <a:pt x="717" y="487"/>
                  </a:lnTo>
                  <a:lnTo>
                    <a:pt x="715" y="487"/>
                  </a:lnTo>
                  <a:lnTo>
                    <a:pt x="712" y="485"/>
                  </a:lnTo>
                  <a:lnTo>
                    <a:pt x="700" y="471"/>
                  </a:lnTo>
                  <a:lnTo>
                    <a:pt x="700" y="469"/>
                  </a:lnTo>
                  <a:lnTo>
                    <a:pt x="698" y="466"/>
                  </a:lnTo>
                  <a:lnTo>
                    <a:pt x="698" y="464"/>
                  </a:lnTo>
                  <a:lnTo>
                    <a:pt x="698" y="461"/>
                  </a:lnTo>
                  <a:lnTo>
                    <a:pt x="698" y="454"/>
                  </a:lnTo>
                  <a:lnTo>
                    <a:pt x="698" y="452"/>
                  </a:lnTo>
                  <a:lnTo>
                    <a:pt x="698" y="450"/>
                  </a:lnTo>
                  <a:lnTo>
                    <a:pt x="696" y="438"/>
                  </a:lnTo>
                  <a:lnTo>
                    <a:pt x="703" y="440"/>
                  </a:lnTo>
                  <a:lnTo>
                    <a:pt x="705" y="438"/>
                  </a:lnTo>
                  <a:lnTo>
                    <a:pt x="705" y="435"/>
                  </a:lnTo>
                  <a:lnTo>
                    <a:pt x="703" y="419"/>
                  </a:lnTo>
                  <a:lnTo>
                    <a:pt x="700" y="414"/>
                  </a:lnTo>
                  <a:lnTo>
                    <a:pt x="698" y="412"/>
                  </a:lnTo>
                  <a:lnTo>
                    <a:pt x="696" y="407"/>
                  </a:lnTo>
                  <a:lnTo>
                    <a:pt x="693" y="402"/>
                  </a:lnTo>
                  <a:lnTo>
                    <a:pt x="696" y="398"/>
                  </a:lnTo>
                  <a:lnTo>
                    <a:pt x="698" y="398"/>
                  </a:lnTo>
                  <a:lnTo>
                    <a:pt x="703" y="395"/>
                  </a:lnTo>
                  <a:lnTo>
                    <a:pt x="705" y="395"/>
                  </a:lnTo>
                  <a:lnTo>
                    <a:pt x="710" y="393"/>
                  </a:lnTo>
                  <a:lnTo>
                    <a:pt x="717" y="383"/>
                  </a:lnTo>
                  <a:lnTo>
                    <a:pt x="724" y="379"/>
                  </a:lnTo>
                  <a:lnTo>
                    <a:pt x="726" y="376"/>
                  </a:lnTo>
                  <a:lnTo>
                    <a:pt x="729" y="376"/>
                  </a:lnTo>
                  <a:lnTo>
                    <a:pt x="745" y="376"/>
                  </a:lnTo>
                  <a:lnTo>
                    <a:pt x="748" y="374"/>
                  </a:lnTo>
                  <a:lnTo>
                    <a:pt x="752" y="374"/>
                  </a:lnTo>
                  <a:lnTo>
                    <a:pt x="752" y="371"/>
                  </a:lnTo>
                  <a:lnTo>
                    <a:pt x="752" y="369"/>
                  </a:lnTo>
                  <a:lnTo>
                    <a:pt x="752" y="367"/>
                  </a:lnTo>
                  <a:lnTo>
                    <a:pt x="755" y="362"/>
                  </a:lnTo>
                  <a:lnTo>
                    <a:pt x="757" y="360"/>
                  </a:lnTo>
                  <a:lnTo>
                    <a:pt x="760" y="357"/>
                  </a:lnTo>
                  <a:lnTo>
                    <a:pt x="762" y="353"/>
                  </a:lnTo>
                  <a:lnTo>
                    <a:pt x="767" y="345"/>
                  </a:lnTo>
                  <a:lnTo>
                    <a:pt x="769" y="343"/>
                  </a:lnTo>
                  <a:lnTo>
                    <a:pt x="771" y="341"/>
                  </a:lnTo>
                  <a:lnTo>
                    <a:pt x="774" y="338"/>
                  </a:lnTo>
                  <a:lnTo>
                    <a:pt x="779" y="338"/>
                  </a:lnTo>
                  <a:lnTo>
                    <a:pt x="781" y="338"/>
                  </a:lnTo>
                  <a:lnTo>
                    <a:pt x="783" y="338"/>
                  </a:lnTo>
                  <a:lnTo>
                    <a:pt x="786" y="338"/>
                  </a:lnTo>
                  <a:lnTo>
                    <a:pt x="790" y="338"/>
                  </a:lnTo>
                  <a:lnTo>
                    <a:pt x="805" y="329"/>
                  </a:lnTo>
                  <a:lnTo>
                    <a:pt x="807" y="329"/>
                  </a:lnTo>
                  <a:lnTo>
                    <a:pt x="812" y="310"/>
                  </a:lnTo>
                  <a:lnTo>
                    <a:pt x="809" y="305"/>
                  </a:lnTo>
                  <a:lnTo>
                    <a:pt x="802" y="303"/>
                  </a:lnTo>
                  <a:lnTo>
                    <a:pt x="800" y="300"/>
                  </a:lnTo>
                  <a:lnTo>
                    <a:pt x="795" y="296"/>
                  </a:lnTo>
                  <a:lnTo>
                    <a:pt x="795" y="291"/>
                  </a:lnTo>
                  <a:lnTo>
                    <a:pt x="797" y="282"/>
                  </a:lnTo>
                  <a:lnTo>
                    <a:pt x="797" y="279"/>
                  </a:lnTo>
                  <a:lnTo>
                    <a:pt x="797" y="277"/>
                  </a:lnTo>
                  <a:lnTo>
                    <a:pt x="795" y="274"/>
                  </a:lnTo>
                  <a:lnTo>
                    <a:pt x="795" y="272"/>
                  </a:lnTo>
                  <a:lnTo>
                    <a:pt x="793" y="270"/>
                  </a:lnTo>
                  <a:lnTo>
                    <a:pt x="790" y="267"/>
                  </a:lnTo>
                  <a:lnTo>
                    <a:pt x="786" y="265"/>
                  </a:lnTo>
                  <a:lnTo>
                    <a:pt x="783" y="265"/>
                  </a:lnTo>
                  <a:lnTo>
                    <a:pt x="764" y="265"/>
                  </a:lnTo>
                  <a:lnTo>
                    <a:pt x="762" y="265"/>
                  </a:lnTo>
                  <a:lnTo>
                    <a:pt x="760" y="260"/>
                  </a:lnTo>
                  <a:lnTo>
                    <a:pt x="760" y="255"/>
                  </a:lnTo>
                  <a:lnTo>
                    <a:pt x="757" y="253"/>
                  </a:lnTo>
                  <a:lnTo>
                    <a:pt x="755" y="251"/>
                  </a:lnTo>
                  <a:lnTo>
                    <a:pt x="750" y="251"/>
                  </a:lnTo>
                  <a:lnTo>
                    <a:pt x="741" y="246"/>
                  </a:lnTo>
                  <a:lnTo>
                    <a:pt x="736" y="239"/>
                  </a:lnTo>
                  <a:lnTo>
                    <a:pt x="731" y="237"/>
                  </a:lnTo>
                  <a:lnTo>
                    <a:pt x="729" y="232"/>
                  </a:lnTo>
                  <a:lnTo>
                    <a:pt x="726" y="225"/>
                  </a:lnTo>
                  <a:lnTo>
                    <a:pt x="726" y="220"/>
                  </a:lnTo>
                  <a:lnTo>
                    <a:pt x="726" y="211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9" y="203"/>
                  </a:lnTo>
                  <a:lnTo>
                    <a:pt x="729" y="199"/>
                  </a:lnTo>
                  <a:lnTo>
                    <a:pt x="729" y="196"/>
                  </a:lnTo>
                  <a:lnTo>
                    <a:pt x="726" y="192"/>
                  </a:lnTo>
                  <a:lnTo>
                    <a:pt x="724" y="182"/>
                  </a:lnTo>
                  <a:lnTo>
                    <a:pt x="722" y="180"/>
                  </a:lnTo>
                  <a:lnTo>
                    <a:pt x="715" y="170"/>
                  </a:lnTo>
                  <a:lnTo>
                    <a:pt x="703" y="161"/>
                  </a:lnTo>
                  <a:lnTo>
                    <a:pt x="667" y="111"/>
                  </a:lnTo>
                  <a:lnTo>
                    <a:pt x="663" y="92"/>
                  </a:lnTo>
                  <a:lnTo>
                    <a:pt x="658" y="85"/>
                  </a:lnTo>
                  <a:lnTo>
                    <a:pt x="655" y="83"/>
                  </a:lnTo>
                  <a:lnTo>
                    <a:pt x="653" y="80"/>
                  </a:lnTo>
                  <a:lnTo>
                    <a:pt x="646" y="78"/>
                  </a:lnTo>
                  <a:lnTo>
                    <a:pt x="629" y="69"/>
                  </a:lnTo>
                  <a:lnTo>
                    <a:pt x="627" y="66"/>
                  </a:lnTo>
                  <a:lnTo>
                    <a:pt x="627" y="69"/>
                  </a:lnTo>
                  <a:lnTo>
                    <a:pt x="625" y="69"/>
                  </a:lnTo>
                  <a:lnTo>
                    <a:pt x="627" y="69"/>
                  </a:lnTo>
                  <a:lnTo>
                    <a:pt x="627" y="71"/>
                  </a:lnTo>
                  <a:lnTo>
                    <a:pt x="627" y="73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8"/>
                  </a:lnTo>
                  <a:lnTo>
                    <a:pt x="629" y="78"/>
                  </a:lnTo>
                  <a:lnTo>
                    <a:pt x="629" y="80"/>
                  </a:lnTo>
                  <a:lnTo>
                    <a:pt x="629" y="80"/>
                  </a:lnTo>
                  <a:lnTo>
                    <a:pt x="629" y="83"/>
                  </a:lnTo>
                  <a:lnTo>
                    <a:pt x="629" y="85"/>
                  </a:lnTo>
                  <a:lnTo>
                    <a:pt x="629" y="85"/>
                  </a:lnTo>
                  <a:lnTo>
                    <a:pt x="627" y="87"/>
                  </a:lnTo>
                  <a:lnTo>
                    <a:pt x="625" y="87"/>
                  </a:lnTo>
                  <a:lnTo>
                    <a:pt x="601" y="90"/>
                  </a:lnTo>
                  <a:lnTo>
                    <a:pt x="596" y="90"/>
                  </a:lnTo>
                  <a:lnTo>
                    <a:pt x="594" y="92"/>
                  </a:lnTo>
                  <a:lnTo>
                    <a:pt x="592" y="95"/>
                  </a:lnTo>
                  <a:lnTo>
                    <a:pt x="589" y="97"/>
                  </a:lnTo>
                  <a:lnTo>
                    <a:pt x="587" y="97"/>
                  </a:lnTo>
                  <a:lnTo>
                    <a:pt x="573" y="95"/>
                  </a:lnTo>
                  <a:lnTo>
                    <a:pt x="561" y="97"/>
                  </a:lnTo>
                  <a:lnTo>
                    <a:pt x="556" y="95"/>
                  </a:lnTo>
                  <a:lnTo>
                    <a:pt x="551" y="92"/>
                  </a:lnTo>
                  <a:lnTo>
                    <a:pt x="549" y="90"/>
                  </a:lnTo>
                  <a:lnTo>
                    <a:pt x="549" y="85"/>
                  </a:lnTo>
                  <a:lnTo>
                    <a:pt x="549" y="83"/>
                  </a:lnTo>
                  <a:lnTo>
                    <a:pt x="549" y="78"/>
                  </a:lnTo>
                  <a:lnTo>
                    <a:pt x="549" y="69"/>
                  </a:lnTo>
                  <a:lnTo>
                    <a:pt x="551" y="59"/>
                  </a:lnTo>
                  <a:lnTo>
                    <a:pt x="551" y="54"/>
                  </a:lnTo>
                  <a:lnTo>
                    <a:pt x="551" y="52"/>
                  </a:lnTo>
                  <a:lnTo>
                    <a:pt x="549" y="50"/>
                  </a:lnTo>
                  <a:lnTo>
                    <a:pt x="547" y="50"/>
                  </a:lnTo>
                  <a:lnTo>
                    <a:pt x="540" y="50"/>
                  </a:lnTo>
                  <a:lnTo>
                    <a:pt x="540" y="47"/>
                  </a:lnTo>
                  <a:lnTo>
                    <a:pt x="537" y="42"/>
                  </a:lnTo>
                  <a:lnTo>
                    <a:pt x="535" y="42"/>
                  </a:lnTo>
                  <a:lnTo>
                    <a:pt x="532" y="42"/>
                  </a:lnTo>
                  <a:lnTo>
                    <a:pt x="525" y="45"/>
                  </a:lnTo>
                  <a:lnTo>
                    <a:pt x="523" y="45"/>
                  </a:lnTo>
                  <a:lnTo>
                    <a:pt x="518" y="45"/>
                  </a:lnTo>
                  <a:lnTo>
                    <a:pt x="516" y="42"/>
                  </a:lnTo>
                  <a:lnTo>
                    <a:pt x="516" y="40"/>
                  </a:lnTo>
                  <a:lnTo>
                    <a:pt x="516" y="38"/>
                  </a:lnTo>
                  <a:lnTo>
                    <a:pt x="516" y="35"/>
                  </a:lnTo>
                  <a:lnTo>
                    <a:pt x="518" y="31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4" y="24"/>
                  </a:lnTo>
                  <a:lnTo>
                    <a:pt x="506" y="26"/>
                  </a:lnTo>
                  <a:lnTo>
                    <a:pt x="502" y="26"/>
                  </a:lnTo>
                  <a:lnTo>
                    <a:pt x="502" y="24"/>
                  </a:lnTo>
                  <a:lnTo>
                    <a:pt x="499" y="21"/>
                  </a:lnTo>
                  <a:lnTo>
                    <a:pt x="502" y="19"/>
                  </a:lnTo>
                  <a:lnTo>
                    <a:pt x="502" y="16"/>
                  </a:lnTo>
                  <a:lnTo>
                    <a:pt x="499" y="14"/>
                  </a:lnTo>
                  <a:lnTo>
                    <a:pt x="497" y="14"/>
                  </a:lnTo>
                  <a:lnTo>
                    <a:pt x="492" y="16"/>
                  </a:lnTo>
                  <a:lnTo>
                    <a:pt x="490" y="19"/>
                  </a:lnTo>
                  <a:lnTo>
                    <a:pt x="488" y="16"/>
                  </a:lnTo>
                  <a:lnTo>
                    <a:pt x="485" y="14"/>
                  </a:lnTo>
                  <a:lnTo>
                    <a:pt x="485" y="12"/>
                  </a:lnTo>
                  <a:lnTo>
                    <a:pt x="483" y="9"/>
                  </a:lnTo>
                  <a:lnTo>
                    <a:pt x="480" y="2"/>
                  </a:lnTo>
                  <a:lnTo>
                    <a:pt x="464" y="0"/>
                  </a:lnTo>
                  <a:lnTo>
                    <a:pt x="459" y="2"/>
                  </a:lnTo>
                  <a:lnTo>
                    <a:pt x="450" y="14"/>
                  </a:lnTo>
                  <a:lnTo>
                    <a:pt x="447" y="16"/>
                  </a:lnTo>
                  <a:lnTo>
                    <a:pt x="447" y="21"/>
                  </a:lnTo>
                  <a:lnTo>
                    <a:pt x="447" y="24"/>
                  </a:lnTo>
                  <a:lnTo>
                    <a:pt x="445" y="28"/>
                  </a:lnTo>
                  <a:lnTo>
                    <a:pt x="440" y="28"/>
                  </a:lnTo>
                  <a:lnTo>
                    <a:pt x="433" y="31"/>
                  </a:lnTo>
                  <a:lnTo>
                    <a:pt x="431" y="35"/>
                  </a:lnTo>
                  <a:lnTo>
                    <a:pt x="428" y="38"/>
                  </a:lnTo>
                  <a:lnTo>
                    <a:pt x="426" y="45"/>
                  </a:lnTo>
                  <a:lnTo>
                    <a:pt x="419" y="42"/>
                  </a:lnTo>
                  <a:lnTo>
                    <a:pt x="417" y="40"/>
                  </a:lnTo>
                  <a:lnTo>
                    <a:pt x="417" y="38"/>
                  </a:lnTo>
                  <a:lnTo>
                    <a:pt x="414" y="33"/>
                  </a:lnTo>
                  <a:lnTo>
                    <a:pt x="414" y="31"/>
                  </a:lnTo>
                  <a:lnTo>
                    <a:pt x="409" y="26"/>
                  </a:lnTo>
                  <a:lnTo>
                    <a:pt x="407" y="26"/>
                  </a:lnTo>
                  <a:lnTo>
                    <a:pt x="405" y="26"/>
                  </a:lnTo>
                  <a:lnTo>
                    <a:pt x="398" y="28"/>
                  </a:lnTo>
                  <a:lnTo>
                    <a:pt x="381" y="26"/>
                  </a:lnTo>
                  <a:lnTo>
                    <a:pt x="350" y="31"/>
                  </a:lnTo>
                  <a:lnTo>
                    <a:pt x="343" y="35"/>
                  </a:lnTo>
                  <a:lnTo>
                    <a:pt x="327" y="40"/>
                  </a:lnTo>
                  <a:lnTo>
                    <a:pt x="322" y="40"/>
                  </a:lnTo>
                  <a:lnTo>
                    <a:pt x="315" y="35"/>
                  </a:lnTo>
                  <a:lnTo>
                    <a:pt x="312" y="35"/>
                  </a:lnTo>
                  <a:lnTo>
                    <a:pt x="310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298" y="42"/>
                  </a:lnTo>
                  <a:lnTo>
                    <a:pt x="298" y="45"/>
                  </a:lnTo>
                  <a:lnTo>
                    <a:pt x="298" y="47"/>
                  </a:lnTo>
                  <a:lnTo>
                    <a:pt x="301" y="52"/>
                  </a:lnTo>
                  <a:lnTo>
                    <a:pt x="301" y="54"/>
                  </a:lnTo>
                  <a:lnTo>
                    <a:pt x="301" y="57"/>
                  </a:lnTo>
                  <a:lnTo>
                    <a:pt x="286" y="64"/>
                  </a:lnTo>
                  <a:lnTo>
                    <a:pt x="282" y="69"/>
                  </a:lnTo>
                  <a:lnTo>
                    <a:pt x="282" y="69"/>
                  </a:lnTo>
                  <a:lnTo>
                    <a:pt x="275" y="71"/>
                  </a:lnTo>
                  <a:lnTo>
                    <a:pt x="258" y="73"/>
                  </a:lnTo>
                  <a:lnTo>
                    <a:pt x="241" y="71"/>
                  </a:lnTo>
                  <a:lnTo>
                    <a:pt x="232" y="69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08" y="71"/>
                  </a:lnTo>
                  <a:lnTo>
                    <a:pt x="206" y="71"/>
                  </a:lnTo>
                  <a:lnTo>
                    <a:pt x="194" y="61"/>
                  </a:lnTo>
                  <a:lnTo>
                    <a:pt x="192" y="61"/>
                  </a:lnTo>
                  <a:lnTo>
                    <a:pt x="187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6"/>
                  </a:lnTo>
                  <a:lnTo>
                    <a:pt x="194" y="76"/>
                  </a:lnTo>
                  <a:lnTo>
                    <a:pt x="199" y="80"/>
                  </a:lnTo>
                  <a:lnTo>
                    <a:pt x="204" y="87"/>
                  </a:lnTo>
                  <a:lnTo>
                    <a:pt x="206" y="92"/>
                  </a:lnTo>
                  <a:lnTo>
                    <a:pt x="213" y="97"/>
                  </a:lnTo>
                  <a:lnTo>
                    <a:pt x="218" y="102"/>
                  </a:lnTo>
                  <a:lnTo>
                    <a:pt x="218" y="106"/>
                  </a:lnTo>
                  <a:lnTo>
                    <a:pt x="218" y="113"/>
                  </a:lnTo>
                  <a:lnTo>
                    <a:pt x="220" y="121"/>
                  </a:lnTo>
                  <a:lnTo>
                    <a:pt x="223" y="125"/>
                  </a:lnTo>
                  <a:lnTo>
                    <a:pt x="225" y="130"/>
                  </a:lnTo>
                  <a:lnTo>
                    <a:pt x="241" y="140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1" y="154"/>
                  </a:lnTo>
                  <a:lnTo>
                    <a:pt x="251" y="156"/>
                  </a:lnTo>
                  <a:lnTo>
                    <a:pt x="249" y="163"/>
                  </a:lnTo>
                  <a:lnTo>
                    <a:pt x="249" y="168"/>
                  </a:lnTo>
                  <a:lnTo>
                    <a:pt x="251" y="175"/>
                  </a:lnTo>
                  <a:lnTo>
                    <a:pt x="258" y="187"/>
                  </a:lnTo>
                  <a:lnTo>
                    <a:pt x="265" y="203"/>
                  </a:lnTo>
                  <a:lnTo>
                    <a:pt x="267" y="208"/>
                  </a:lnTo>
                  <a:lnTo>
                    <a:pt x="267" y="211"/>
                  </a:lnTo>
                  <a:lnTo>
                    <a:pt x="267" y="213"/>
                  </a:lnTo>
                  <a:lnTo>
                    <a:pt x="267" y="218"/>
                  </a:lnTo>
                  <a:lnTo>
                    <a:pt x="267" y="220"/>
                  </a:lnTo>
                  <a:lnTo>
                    <a:pt x="270" y="225"/>
                  </a:lnTo>
                  <a:lnTo>
                    <a:pt x="275" y="229"/>
                  </a:lnTo>
                  <a:lnTo>
                    <a:pt x="275" y="232"/>
                  </a:lnTo>
                  <a:lnTo>
                    <a:pt x="277" y="237"/>
                  </a:lnTo>
                  <a:lnTo>
                    <a:pt x="277" y="244"/>
                  </a:lnTo>
                  <a:lnTo>
                    <a:pt x="279" y="258"/>
                  </a:lnTo>
                  <a:lnTo>
                    <a:pt x="279" y="260"/>
                  </a:lnTo>
                  <a:lnTo>
                    <a:pt x="279" y="265"/>
                  </a:lnTo>
                  <a:lnTo>
                    <a:pt x="277" y="267"/>
                  </a:lnTo>
                  <a:lnTo>
                    <a:pt x="275" y="267"/>
                  </a:lnTo>
                  <a:lnTo>
                    <a:pt x="272" y="270"/>
                  </a:lnTo>
                  <a:lnTo>
                    <a:pt x="272" y="274"/>
                  </a:lnTo>
                  <a:lnTo>
                    <a:pt x="277" y="298"/>
                  </a:lnTo>
                  <a:lnTo>
                    <a:pt x="277" y="300"/>
                  </a:lnTo>
                  <a:lnTo>
                    <a:pt x="277" y="303"/>
                  </a:lnTo>
                  <a:lnTo>
                    <a:pt x="275" y="310"/>
                  </a:lnTo>
                  <a:lnTo>
                    <a:pt x="272" y="315"/>
                  </a:lnTo>
                  <a:lnTo>
                    <a:pt x="275" y="322"/>
                  </a:lnTo>
                  <a:lnTo>
                    <a:pt x="277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82" y="322"/>
                  </a:lnTo>
                  <a:lnTo>
                    <a:pt x="291" y="329"/>
                  </a:lnTo>
                  <a:lnTo>
                    <a:pt x="296" y="334"/>
                  </a:lnTo>
                  <a:lnTo>
                    <a:pt x="296" y="338"/>
                  </a:lnTo>
                  <a:lnTo>
                    <a:pt x="296" y="341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89" y="343"/>
                  </a:lnTo>
                  <a:lnTo>
                    <a:pt x="286" y="343"/>
                  </a:lnTo>
                  <a:lnTo>
                    <a:pt x="284" y="343"/>
                  </a:lnTo>
                  <a:lnTo>
                    <a:pt x="282" y="343"/>
                  </a:lnTo>
                  <a:lnTo>
                    <a:pt x="279" y="345"/>
                  </a:lnTo>
                  <a:lnTo>
                    <a:pt x="270" y="355"/>
                  </a:lnTo>
                  <a:lnTo>
                    <a:pt x="267" y="355"/>
                  </a:lnTo>
                  <a:lnTo>
                    <a:pt x="267" y="357"/>
                  </a:lnTo>
                  <a:lnTo>
                    <a:pt x="258" y="355"/>
                  </a:lnTo>
                  <a:lnTo>
                    <a:pt x="256" y="357"/>
                  </a:lnTo>
                  <a:lnTo>
                    <a:pt x="246" y="362"/>
                  </a:lnTo>
                  <a:lnTo>
                    <a:pt x="244" y="362"/>
                  </a:lnTo>
                  <a:lnTo>
                    <a:pt x="239" y="364"/>
                  </a:lnTo>
                  <a:lnTo>
                    <a:pt x="237" y="367"/>
                  </a:lnTo>
                  <a:lnTo>
                    <a:pt x="215" y="353"/>
                  </a:lnTo>
                  <a:lnTo>
                    <a:pt x="208" y="353"/>
                  </a:lnTo>
                  <a:lnTo>
                    <a:pt x="204" y="353"/>
                  </a:lnTo>
                  <a:lnTo>
                    <a:pt x="199" y="353"/>
                  </a:lnTo>
                  <a:lnTo>
                    <a:pt x="199" y="355"/>
                  </a:lnTo>
                  <a:lnTo>
                    <a:pt x="189" y="355"/>
                  </a:lnTo>
                  <a:lnTo>
                    <a:pt x="185" y="357"/>
                  </a:lnTo>
                  <a:lnTo>
                    <a:pt x="182" y="357"/>
                  </a:lnTo>
                  <a:lnTo>
                    <a:pt x="178" y="357"/>
                  </a:lnTo>
                  <a:lnTo>
                    <a:pt x="173" y="355"/>
                  </a:lnTo>
                  <a:lnTo>
                    <a:pt x="173" y="353"/>
                  </a:lnTo>
                  <a:lnTo>
                    <a:pt x="175" y="350"/>
                  </a:lnTo>
                  <a:lnTo>
                    <a:pt x="178" y="348"/>
                  </a:lnTo>
                  <a:lnTo>
                    <a:pt x="178" y="345"/>
                  </a:lnTo>
                  <a:lnTo>
                    <a:pt x="178" y="343"/>
                  </a:lnTo>
                  <a:lnTo>
                    <a:pt x="178" y="341"/>
                  </a:lnTo>
                  <a:lnTo>
                    <a:pt x="175" y="338"/>
                  </a:lnTo>
                  <a:lnTo>
                    <a:pt x="168" y="341"/>
                  </a:lnTo>
                  <a:lnTo>
                    <a:pt x="166" y="343"/>
                  </a:lnTo>
                  <a:lnTo>
                    <a:pt x="159" y="343"/>
                  </a:lnTo>
                  <a:lnTo>
                    <a:pt x="142" y="348"/>
                  </a:lnTo>
                  <a:lnTo>
                    <a:pt x="137" y="348"/>
                  </a:lnTo>
                  <a:lnTo>
                    <a:pt x="137" y="350"/>
                  </a:lnTo>
                  <a:lnTo>
                    <a:pt x="130" y="357"/>
                  </a:lnTo>
                  <a:lnTo>
                    <a:pt x="130" y="360"/>
                  </a:lnTo>
                  <a:lnTo>
                    <a:pt x="133" y="364"/>
                  </a:lnTo>
                  <a:lnTo>
                    <a:pt x="133" y="371"/>
                  </a:lnTo>
                  <a:lnTo>
                    <a:pt x="135" y="374"/>
                  </a:lnTo>
                  <a:lnTo>
                    <a:pt x="135" y="379"/>
                  </a:lnTo>
                  <a:lnTo>
                    <a:pt x="133" y="383"/>
                  </a:lnTo>
                  <a:lnTo>
                    <a:pt x="111" y="395"/>
                  </a:lnTo>
                  <a:lnTo>
                    <a:pt x="109" y="400"/>
                  </a:lnTo>
                  <a:lnTo>
                    <a:pt x="109" y="409"/>
                  </a:lnTo>
                  <a:lnTo>
                    <a:pt x="107" y="412"/>
                  </a:lnTo>
                  <a:lnTo>
                    <a:pt x="104" y="414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4" y="426"/>
                  </a:lnTo>
                  <a:lnTo>
                    <a:pt x="107" y="426"/>
                  </a:lnTo>
                  <a:lnTo>
                    <a:pt x="109" y="426"/>
                  </a:lnTo>
                  <a:lnTo>
                    <a:pt x="114" y="426"/>
                  </a:lnTo>
                  <a:lnTo>
                    <a:pt x="118" y="426"/>
                  </a:lnTo>
                  <a:lnTo>
                    <a:pt x="118" y="426"/>
                  </a:lnTo>
                  <a:lnTo>
                    <a:pt x="118" y="428"/>
                  </a:lnTo>
                  <a:lnTo>
                    <a:pt x="118" y="431"/>
                  </a:lnTo>
                  <a:lnTo>
                    <a:pt x="118" y="433"/>
                  </a:lnTo>
                  <a:lnTo>
                    <a:pt x="121" y="433"/>
                  </a:lnTo>
                  <a:lnTo>
                    <a:pt x="123" y="433"/>
                  </a:lnTo>
                  <a:lnTo>
                    <a:pt x="130" y="438"/>
                  </a:lnTo>
                  <a:lnTo>
                    <a:pt x="125" y="442"/>
                  </a:lnTo>
                  <a:lnTo>
                    <a:pt x="125" y="445"/>
                  </a:lnTo>
                  <a:lnTo>
                    <a:pt x="128" y="445"/>
                  </a:lnTo>
                  <a:lnTo>
                    <a:pt x="130" y="447"/>
                  </a:lnTo>
                  <a:lnTo>
                    <a:pt x="130" y="447"/>
                  </a:lnTo>
                  <a:lnTo>
                    <a:pt x="135" y="450"/>
                  </a:lnTo>
                  <a:lnTo>
                    <a:pt x="135" y="450"/>
                  </a:lnTo>
                  <a:lnTo>
                    <a:pt x="135" y="452"/>
                  </a:lnTo>
                  <a:lnTo>
                    <a:pt x="135" y="457"/>
                  </a:lnTo>
                  <a:lnTo>
                    <a:pt x="137" y="461"/>
                  </a:lnTo>
                  <a:lnTo>
                    <a:pt x="137" y="466"/>
                  </a:lnTo>
                  <a:lnTo>
                    <a:pt x="140" y="469"/>
                  </a:lnTo>
                  <a:lnTo>
                    <a:pt x="144" y="471"/>
                  </a:lnTo>
                  <a:lnTo>
                    <a:pt x="147" y="473"/>
                  </a:lnTo>
                  <a:lnTo>
                    <a:pt x="147" y="476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7" y="487"/>
                  </a:lnTo>
                  <a:lnTo>
                    <a:pt x="142" y="490"/>
                  </a:lnTo>
                  <a:lnTo>
                    <a:pt x="137" y="490"/>
                  </a:lnTo>
                  <a:lnTo>
                    <a:pt x="130" y="485"/>
                  </a:lnTo>
                  <a:lnTo>
                    <a:pt x="135" y="499"/>
                  </a:lnTo>
                  <a:lnTo>
                    <a:pt x="137" y="506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37" y="513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0" y="521"/>
                  </a:lnTo>
                  <a:lnTo>
                    <a:pt x="142" y="525"/>
                  </a:lnTo>
                  <a:lnTo>
                    <a:pt x="142" y="530"/>
                  </a:lnTo>
                  <a:lnTo>
                    <a:pt x="142" y="535"/>
                  </a:lnTo>
                  <a:lnTo>
                    <a:pt x="140" y="535"/>
                  </a:lnTo>
                  <a:lnTo>
                    <a:pt x="137" y="535"/>
                  </a:lnTo>
                  <a:lnTo>
                    <a:pt x="135" y="535"/>
                  </a:lnTo>
                  <a:lnTo>
                    <a:pt x="130" y="537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3" y="547"/>
                  </a:lnTo>
                  <a:lnTo>
                    <a:pt x="121" y="549"/>
                  </a:lnTo>
                  <a:lnTo>
                    <a:pt x="118" y="549"/>
                  </a:lnTo>
                  <a:lnTo>
                    <a:pt x="121" y="554"/>
                  </a:lnTo>
                  <a:lnTo>
                    <a:pt x="121" y="561"/>
                  </a:lnTo>
                  <a:lnTo>
                    <a:pt x="123" y="568"/>
                  </a:lnTo>
                  <a:lnTo>
                    <a:pt x="123" y="573"/>
                  </a:lnTo>
                  <a:lnTo>
                    <a:pt x="125" y="575"/>
                  </a:lnTo>
                  <a:lnTo>
                    <a:pt x="133" y="584"/>
                  </a:lnTo>
                  <a:lnTo>
                    <a:pt x="159" y="608"/>
                  </a:lnTo>
                  <a:lnTo>
                    <a:pt x="166" y="615"/>
                  </a:lnTo>
                  <a:lnTo>
                    <a:pt x="144" y="606"/>
                  </a:lnTo>
                  <a:lnTo>
                    <a:pt x="142" y="601"/>
                  </a:lnTo>
                  <a:lnTo>
                    <a:pt x="137" y="599"/>
                  </a:lnTo>
                  <a:lnTo>
                    <a:pt x="118" y="577"/>
                  </a:lnTo>
                  <a:lnTo>
                    <a:pt x="114" y="575"/>
                  </a:lnTo>
                  <a:lnTo>
                    <a:pt x="95" y="582"/>
                  </a:lnTo>
                  <a:lnTo>
                    <a:pt x="92" y="587"/>
                  </a:lnTo>
                  <a:lnTo>
                    <a:pt x="88" y="618"/>
                  </a:lnTo>
                  <a:lnTo>
                    <a:pt x="92" y="620"/>
                  </a:lnTo>
                  <a:lnTo>
                    <a:pt x="104" y="618"/>
                  </a:lnTo>
                  <a:lnTo>
                    <a:pt x="109" y="622"/>
                  </a:lnTo>
                  <a:lnTo>
                    <a:pt x="114" y="627"/>
                  </a:lnTo>
                  <a:lnTo>
                    <a:pt x="116" y="629"/>
                  </a:lnTo>
                  <a:lnTo>
                    <a:pt x="121" y="634"/>
                  </a:lnTo>
                  <a:lnTo>
                    <a:pt x="128" y="634"/>
                  </a:lnTo>
                  <a:lnTo>
                    <a:pt x="137" y="639"/>
                  </a:lnTo>
                  <a:lnTo>
                    <a:pt x="152" y="65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208" y="703"/>
                  </a:lnTo>
                  <a:lnTo>
                    <a:pt x="223" y="717"/>
                  </a:lnTo>
                  <a:lnTo>
                    <a:pt x="227" y="729"/>
                  </a:lnTo>
                  <a:lnTo>
                    <a:pt x="234" y="741"/>
                  </a:lnTo>
                  <a:lnTo>
                    <a:pt x="244" y="769"/>
                  </a:lnTo>
                  <a:lnTo>
                    <a:pt x="249" y="783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58" y="783"/>
                  </a:lnTo>
                  <a:close/>
                  <a:moveTo>
                    <a:pt x="17" y="388"/>
                  </a:moveTo>
                  <a:lnTo>
                    <a:pt x="17" y="388"/>
                  </a:lnTo>
                  <a:lnTo>
                    <a:pt x="14" y="386"/>
                  </a:lnTo>
                  <a:lnTo>
                    <a:pt x="19" y="395"/>
                  </a:lnTo>
                  <a:lnTo>
                    <a:pt x="28" y="395"/>
                  </a:lnTo>
                  <a:lnTo>
                    <a:pt x="36" y="393"/>
                  </a:lnTo>
                  <a:lnTo>
                    <a:pt x="43" y="390"/>
                  </a:lnTo>
                  <a:lnTo>
                    <a:pt x="43" y="393"/>
                  </a:lnTo>
                  <a:lnTo>
                    <a:pt x="38" y="393"/>
                  </a:lnTo>
                  <a:lnTo>
                    <a:pt x="38" y="398"/>
                  </a:lnTo>
                  <a:lnTo>
                    <a:pt x="43" y="400"/>
                  </a:lnTo>
                  <a:lnTo>
                    <a:pt x="73" y="405"/>
                  </a:lnTo>
                  <a:lnTo>
                    <a:pt x="81" y="409"/>
                  </a:lnTo>
                  <a:lnTo>
                    <a:pt x="85" y="416"/>
                  </a:lnTo>
                  <a:lnTo>
                    <a:pt x="90" y="424"/>
                  </a:lnTo>
                  <a:lnTo>
                    <a:pt x="85" y="424"/>
                  </a:lnTo>
                  <a:lnTo>
                    <a:pt x="83" y="424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78" y="424"/>
                  </a:lnTo>
                  <a:lnTo>
                    <a:pt x="64" y="421"/>
                  </a:lnTo>
                  <a:lnTo>
                    <a:pt x="36" y="402"/>
                  </a:lnTo>
                  <a:lnTo>
                    <a:pt x="19" y="405"/>
                  </a:lnTo>
                  <a:lnTo>
                    <a:pt x="14" y="402"/>
                  </a:lnTo>
                  <a:lnTo>
                    <a:pt x="2" y="388"/>
                  </a:lnTo>
                  <a:lnTo>
                    <a:pt x="0" y="386"/>
                  </a:lnTo>
                  <a:lnTo>
                    <a:pt x="0" y="383"/>
                  </a:lnTo>
                  <a:lnTo>
                    <a:pt x="17" y="381"/>
                  </a:lnTo>
                  <a:lnTo>
                    <a:pt x="24" y="381"/>
                  </a:lnTo>
                  <a:lnTo>
                    <a:pt x="26" y="383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4" y="390"/>
                  </a:lnTo>
                  <a:lnTo>
                    <a:pt x="17" y="388"/>
                  </a:lnTo>
                  <a:close/>
                  <a:moveTo>
                    <a:pt x="95" y="502"/>
                  </a:moveTo>
                  <a:lnTo>
                    <a:pt x="95" y="502"/>
                  </a:lnTo>
                  <a:lnTo>
                    <a:pt x="95" y="506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8"/>
                  </a:lnTo>
                  <a:lnTo>
                    <a:pt x="97" y="521"/>
                  </a:lnTo>
                  <a:lnTo>
                    <a:pt x="99" y="523"/>
                  </a:lnTo>
                  <a:lnTo>
                    <a:pt x="109" y="530"/>
                  </a:lnTo>
                  <a:lnTo>
                    <a:pt x="109" y="532"/>
                  </a:lnTo>
                  <a:lnTo>
                    <a:pt x="111" y="537"/>
                  </a:lnTo>
                  <a:lnTo>
                    <a:pt x="107" y="554"/>
                  </a:lnTo>
                  <a:lnTo>
                    <a:pt x="104" y="566"/>
                  </a:lnTo>
                  <a:lnTo>
                    <a:pt x="99" y="573"/>
                  </a:lnTo>
                  <a:lnTo>
                    <a:pt x="95" y="570"/>
                  </a:lnTo>
                  <a:lnTo>
                    <a:pt x="90" y="556"/>
                  </a:lnTo>
                  <a:lnTo>
                    <a:pt x="88" y="549"/>
                  </a:lnTo>
                  <a:lnTo>
                    <a:pt x="85" y="544"/>
                  </a:lnTo>
                  <a:lnTo>
                    <a:pt x="69" y="523"/>
                  </a:lnTo>
                  <a:lnTo>
                    <a:pt x="62" y="518"/>
                  </a:lnTo>
                  <a:lnTo>
                    <a:pt x="55" y="511"/>
                  </a:lnTo>
                  <a:lnTo>
                    <a:pt x="50" y="502"/>
                  </a:lnTo>
                  <a:lnTo>
                    <a:pt x="52" y="499"/>
                  </a:lnTo>
                  <a:lnTo>
                    <a:pt x="52" y="495"/>
                  </a:lnTo>
                  <a:lnTo>
                    <a:pt x="50" y="485"/>
                  </a:lnTo>
                  <a:lnTo>
                    <a:pt x="43" y="469"/>
                  </a:lnTo>
                  <a:lnTo>
                    <a:pt x="52" y="471"/>
                  </a:lnTo>
                  <a:lnTo>
                    <a:pt x="62" y="476"/>
                  </a:lnTo>
                  <a:lnTo>
                    <a:pt x="71" y="485"/>
                  </a:lnTo>
                  <a:lnTo>
                    <a:pt x="78" y="492"/>
                  </a:lnTo>
                  <a:lnTo>
                    <a:pt x="83" y="495"/>
                  </a:lnTo>
                  <a:lnTo>
                    <a:pt x="85" y="492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95" y="50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7D5269E4-3771-1168-B40A-C58CBAA7A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2060575"/>
              <a:ext cx="1584325" cy="1544638"/>
            </a:xfrm>
            <a:custGeom>
              <a:avLst/>
              <a:gdLst>
                <a:gd name="T0" fmla="*/ 457 w 998"/>
                <a:gd name="T1" fmla="*/ 947 h 973"/>
                <a:gd name="T2" fmla="*/ 494 w 998"/>
                <a:gd name="T3" fmla="*/ 952 h 973"/>
                <a:gd name="T4" fmla="*/ 563 w 998"/>
                <a:gd name="T5" fmla="*/ 942 h 973"/>
                <a:gd name="T6" fmla="*/ 556 w 998"/>
                <a:gd name="T7" fmla="*/ 921 h 973"/>
                <a:gd name="T8" fmla="*/ 558 w 998"/>
                <a:gd name="T9" fmla="*/ 859 h 973"/>
                <a:gd name="T10" fmla="*/ 544 w 998"/>
                <a:gd name="T11" fmla="*/ 802 h 973"/>
                <a:gd name="T12" fmla="*/ 502 w 998"/>
                <a:gd name="T13" fmla="*/ 724 h 973"/>
                <a:gd name="T14" fmla="*/ 464 w 998"/>
                <a:gd name="T15" fmla="*/ 663 h 973"/>
                <a:gd name="T16" fmla="*/ 554 w 998"/>
                <a:gd name="T17" fmla="*/ 670 h 973"/>
                <a:gd name="T18" fmla="*/ 589 w 998"/>
                <a:gd name="T19" fmla="*/ 634 h 973"/>
                <a:gd name="T20" fmla="*/ 693 w 998"/>
                <a:gd name="T21" fmla="*/ 630 h 973"/>
                <a:gd name="T22" fmla="*/ 726 w 998"/>
                <a:gd name="T23" fmla="*/ 620 h 973"/>
                <a:gd name="T24" fmla="*/ 790 w 998"/>
                <a:gd name="T25" fmla="*/ 507 h 973"/>
                <a:gd name="T26" fmla="*/ 809 w 998"/>
                <a:gd name="T27" fmla="*/ 410 h 973"/>
                <a:gd name="T28" fmla="*/ 856 w 998"/>
                <a:gd name="T29" fmla="*/ 398 h 973"/>
                <a:gd name="T30" fmla="*/ 916 w 998"/>
                <a:gd name="T31" fmla="*/ 379 h 973"/>
                <a:gd name="T32" fmla="*/ 953 w 998"/>
                <a:gd name="T33" fmla="*/ 331 h 973"/>
                <a:gd name="T34" fmla="*/ 977 w 998"/>
                <a:gd name="T35" fmla="*/ 268 h 973"/>
                <a:gd name="T36" fmla="*/ 970 w 998"/>
                <a:gd name="T37" fmla="*/ 223 h 973"/>
                <a:gd name="T38" fmla="*/ 977 w 998"/>
                <a:gd name="T39" fmla="*/ 199 h 973"/>
                <a:gd name="T40" fmla="*/ 979 w 998"/>
                <a:gd name="T41" fmla="*/ 170 h 973"/>
                <a:gd name="T42" fmla="*/ 920 w 998"/>
                <a:gd name="T43" fmla="*/ 133 h 973"/>
                <a:gd name="T44" fmla="*/ 871 w 998"/>
                <a:gd name="T45" fmla="*/ 111 h 973"/>
                <a:gd name="T46" fmla="*/ 845 w 998"/>
                <a:gd name="T47" fmla="*/ 50 h 973"/>
                <a:gd name="T48" fmla="*/ 776 w 998"/>
                <a:gd name="T49" fmla="*/ 59 h 973"/>
                <a:gd name="T50" fmla="*/ 752 w 998"/>
                <a:gd name="T51" fmla="*/ 78 h 973"/>
                <a:gd name="T52" fmla="*/ 696 w 998"/>
                <a:gd name="T53" fmla="*/ 31 h 973"/>
                <a:gd name="T54" fmla="*/ 669 w 998"/>
                <a:gd name="T55" fmla="*/ 14 h 973"/>
                <a:gd name="T56" fmla="*/ 606 w 998"/>
                <a:gd name="T57" fmla="*/ 24 h 973"/>
                <a:gd name="T58" fmla="*/ 549 w 998"/>
                <a:gd name="T59" fmla="*/ 38 h 973"/>
                <a:gd name="T60" fmla="*/ 511 w 998"/>
                <a:gd name="T61" fmla="*/ 45 h 973"/>
                <a:gd name="T62" fmla="*/ 471 w 998"/>
                <a:gd name="T63" fmla="*/ 24 h 973"/>
                <a:gd name="T64" fmla="*/ 435 w 998"/>
                <a:gd name="T65" fmla="*/ 102 h 973"/>
                <a:gd name="T66" fmla="*/ 433 w 998"/>
                <a:gd name="T67" fmla="*/ 149 h 973"/>
                <a:gd name="T68" fmla="*/ 435 w 998"/>
                <a:gd name="T69" fmla="*/ 206 h 973"/>
                <a:gd name="T70" fmla="*/ 433 w 998"/>
                <a:gd name="T71" fmla="*/ 241 h 973"/>
                <a:gd name="T72" fmla="*/ 395 w 998"/>
                <a:gd name="T73" fmla="*/ 286 h 973"/>
                <a:gd name="T74" fmla="*/ 341 w 998"/>
                <a:gd name="T75" fmla="*/ 315 h 973"/>
                <a:gd name="T76" fmla="*/ 267 w 998"/>
                <a:gd name="T77" fmla="*/ 348 h 973"/>
                <a:gd name="T78" fmla="*/ 154 w 998"/>
                <a:gd name="T79" fmla="*/ 374 h 973"/>
                <a:gd name="T80" fmla="*/ 135 w 998"/>
                <a:gd name="T81" fmla="*/ 410 h 973"/>
                <a:gd name="T82" fmla="*/ 104 w 998"/>
                <a:gd name="T83" fmla="*/ 450 h 973"/>
                <a:gd name="T84" fmla="*/ 85 w 998"/>
                <a:gd name="T85" fmla="*/ 445 h 973"/>
                <a:gd name="T86" fmla="*/ 61 w 998"/>
                <a:gd name="T87" fmla="*/ 462 h 973"/>
                <a:gd name="T88" fmla="*/ 28 w 998"/>
                <a:gd name="T89" fmla="*/ 464 h 973"/>
                <a:gd name="T90" fmla="*/ 33 w 998"/>
                <a:gd name="T91" fmla="*/ 485 h 973"/>
                <a:gd name="T92" fmla="*/ 16 w 998"/>
                <a:gd name="T93" fmla="*/ 511 h 973"/>
                <a:gd name="T94" fmla="*/ 28 w 998"/>
                <a:gd name="T95" fmla="*/ 542 h 973"/>
                <a:gd name="T96" fmla="*/ 73 w 998"/>
                <a:gd name="T97" fmla="*/ 554 h 973"/>
                <a:gd name="T98" fmla="*/ 173 w 998"/>
                <a:gd name="T99" fmla="*/ 533 h 973"/>
                <a:gd name="T100" fmla="*/ 210 w 998"/>
                <a:gd name="T101" fmla="*/ 561 h 973"/>
                <a:gd name="T102" fmla="*/ 161 w 998"/>
                <a:gd name="T103" fmla="*/ 537 h 973"/>
                <a:gd name="T104" fmla="*/ 109 w 998"/>
                <a:gd name="T105" fmla="*/ 566 h 973"/>
                <a:gd name="T106" fmla="*/ 149 w 998"/>
                <a:gd name="T107" fmla="*/ 620 h 973"/>
                <a:gd name="T108" fmla="*/ 121 w 998"/>
                <a:gd name="T109" fmla="*/ 701 h 973"/>
                <a:gd name="T110" fmla="*/ 170 w 998"/>
                <a:gd name="T111" fmla="*/ 788 h 973"/>
                <a:gd name="T112" fmla="*/ 208 w 998"/>
                <a:gd name="T113" fmla="*/ 873 h 973"/>
                <a:gd name="T114" fmla="*/ 244 w 998"/>
                <a:gd name="T115" fmla="*/ 892 h 973"/>
                <a:gd name="T116" fmla="*/ 336 w 998"/>
                <a:gd name="T117" fmla="*/ 940 h 973"/>
                <a:gd name="T118" fmla="*/ 409 w 998"/>
                <a:gd name="T119" fmla="*/ 959 h 973"/>
                <a:gd name="T120" fmla="*/ 66 w 998"/>
                <a:gd name="T121" fmla="*/ 776 h 973"/>
                <a:gd name="T122" fmla="*/ 76 w 998"/>
                <a:gd name="T123" fmla="*/ 651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8" h="973">
                  <a:moveTo>
                    <a:pt x="416" y="949"/>
                  </a:moveTo>
                  <a:lnTo>
                    <a:pt x="416" y="949"/>
                  </a:lnTo>
                  <a:lnTo>
                    <a:pt x="416" y="947"/>
                  </a:lnTo>
                  <a:lnTo>
                    <a:pt x="421" y="947"/>
                  </a:lnTo>
                  <a:lnTo>
                    <a:pt x="438" y="942"/>
                  </a:lnTo>
                  <a:lnTo>
                    <a:pt x="445" y="942"/>
                  </a:lnTo>
                  <a:lnTo>
                    <a:pt x="447" y="940"/>
                  </a:lnTo>
                  <a:lnTo>
                    <a:pt x="454" y="937"/>
                  </a:lnTo>
                  <a:lnTo>
                    <a:pt x="457" y="940"/>
                  </a:lnTo>
                  <a:lnTo>
                    <a:pt x="457" y="942"/>
                  </a:lnTo>
                  <a:lnTo>
                    <a:pt x="457" y="944"/>
                  </a:lnTo>
                  <a:lnTo>
                    <a:pt x="457" y="947"/>
                  </a:lnTo>
                  <a:lnTo>
                    <a:pt x="454" y="949"/>
                  </a:lnTo>
                  <a:lnTo>
                    <a:pt x="452" y="952"/>
                  </a:lnTo>
                  <a:lnTo>
                    <a:pt x="452" y="954"/>
                  </a:lnTo>
                  <a:lnTo>
                    <a:pt x="457" y="956"/>
                  </a:lnTo>
                  <a:lnTo>
                    <a:pt x="461" y="956"/>
                  </a:lnTo>
                  <a:lnTo>
                    <a:pt x="464" y="956"/>
                  </a:lnTo>
                  <a:lnTo>
                    <a:pt x="468" y="954"/>
                  </a:lnTo>
                  <a:lnTo>
                    <a:pt x="478" y="954"/>
                  </a:lnTo>
                  <a:lnTo>
                    <a:pt x="478" y="952"/>
                  </a:lnTo>
                  <a:lnTo>
                    <a:pt x="483" y="952"/>
                  </a:lnTo>
                  <a:lnTo>
                    <a:pt x="487" y="952"/>
                  </a:lnTo>
                  <a:lnTo>
                    <a:pt x="494" y="952"/>
                  </a:lnTo>
                  <a:lnTo>
                    <a:pt x="516" y="966"/>
                  </a:lnTo>
                  <a:lnTo>
                    <a:pt x="518" y="963"/>
                  </a:lnTo>
                  <a:lnTo>
                    <a:pt x="523" y="961"/>
                  </a:lnTo>
                  <a:lnTo>
                    <a:pt x="525" y="961"/>
                  </a:lnTo>
                  <a:lnTo>
                    <a:pt x="535" y="956"/>
                  </a:lnTo>
                  <a:lnTo>
                    <a:pt x="537" y="954"/>
                  </a:lnTo>
                  <a:lnTo>
                    <a:pt x="546" y="956"/>
                  </a:lnTo>
                  <a:lnTo>
                    <a:pt x="546" y="954"/>
                  </a:lnTo>
                  <a:lnTo>
                    <a:pt x="549" y="954"/>
                  </a:lnTo>
                  <a:lnTo>
                    <a:pt x="558" y="944"/>
                  </a:lnTo>
                  <a:lnTo>
                    <a:pt x="561" y="942"/>
                  </a:lnTo>
                  <a:lnTo>
                    <a:pt x="563" y="942"/>
                  </a:lnTo>
                  <a:lnTo>
                    <a:pt x="565" y="942"/>
                  </a:lnTo>
                  <a:lnTo>
                    <a:pt x="568" y="942"/>
                  </a:lnTo>
                  <a:lnTo>
                    <a:pt x="570" y="942"/>
                  </a:lnTo>
                  <a:lnTo>
                    <a:pt x="572" y="942"/>
                  </a:lnTo>
                  <a:lnTo>
                    <a:pt x="575" y="940"/>
                  </a:lnTo>
                  <a:lnTo>
                    <a:pt x="575" y="937"/>
                  </a:lnTo>
                  <a:lnTo>
                    <a:pt x="575" y="933"/>
                  </a:lnTo>
                  <a:lnTo>
                    <a:pt x="570" y="928"/>
                  </a:lnTo>
                  <a:lnTo>
                    <a:pt x="561" y="921"/>
                  </a:lnTo>
                  <a:lnTo>
                    <a:pt x="558" y="921"/>
                  </a:lnTo>
                  <a:lnTo>
                    <a:pt x="558" y="921"/>
                  </a:lnTo>
                  <a:lnTo>
                    <a:pt x="556" y="921"/>
                  </a:lnTo>
                  <a:lnTo>
                    <a:pt x="554" y="921"/>
                  </a:lnTo>
                  <a:lnTo>
                    <a:pt x="551" y="914"/>
                  </a:lnTo>
                  <a:lnTo>
                    <a:pt x="554" y="909"/>
                  </a:lnTo>
                  <a:lnTo>
                    <a:pt x="556" y="902"/>
                  </a:lnTo>
                  <a:lnTo>
                    <a:pt x="556" y="899"/>
                  </a:lnTo>
                  <a:lnTo>
                    <a:pt x="556" y="897"/>
                  </a:lnTo>
                  <a:lnTo>
                    <a:pt x="551" y="873"/>
                  </a:lnTo>
                  <a:lnTo>
                    <a:pt x="551" y="869"/>
                  </a:lnTo>
                  <a:lnTo>
                    <a:pt x="554" y="866"/>
                  </a:lnTo>
                  <a:lnTo>
                    <a:pt x="556" y="866"/>
                  </a:lnTo>
                  <a:lnTo>
                    <a:pt x="558" y="864"/>
                  </a:lnTo>
                  <a:lnTo>
                    <a:pt x="558" y="859"/>
                  </a:lnTo>
                  <a:lnTo>
                    <a:pt x="558" y="857"/>
                  </a:lnTo>
                  <a:lnTo>
                    <a:pt x="556" y="843"/>
                  </a:lnTo>
                  <a:lnTo>
                    <a:pt x="556" y="836"/>
                  </a:lnTo>
                  <a:lnTo>
                    <a:pt x="554" y="831"/>
                  </a:lnTo>
                  <a:lnTo>
                    <a:pt x="554" y="828"/>
                  </a:lnTo>
                  <a:lnTo>
                    <a:pt x="549" y="824"/>
                  </a:lnTo>
                  <a:lnTo>
                    <a:pt x="546" y="819"/>
                  </a:lnTo>
                  <a:lnTo>
                    <a:pt x="546" y="817"/>
                  </a:lnTo>
                  <a:lnTo>
                    <a:pt x="546" y="812"/>
                  </a:lnTo>
                  <a:lnTo>
                    <a:pt x="546" y="810"/>
                  </a:lnTo>
                  <a:lnTo>
                    <a:pt x="546" y="807"/>
                  </a:lnTo>
                  <a:lnTo>
                    <a:pt x="544" y="802"/>
                  </a:lnTo>
                  <a:lnTo>
                    <a:pt x="537" y="786"/>
                  </a:lnTo>
                  <a:lnTo>
                    <a:pt x="530" y="774"/>
                  </a:lnTo>
                  <a:lnTo>
                    <a:pt x="528" y="767"/>
                  </a:lnTo>
                  <a:lnTo>
                    <a:pt x="528" y="762"/>
                  </a:lnTo>
                  <a:lnTo>
                    <a:pt x="530" y="755"/>
                  </a:lnTo>
                  <a:lnTo>
                    <a:pt x="530" y="753"/>
                  </a:lnTo>
                  <a:lnTo>
                    <a:pt x="530" y="750"/>
                  </a:lnTo>
                  <a:lnTo>
                    <a:pt x="530" y="748"/>
                  </a:lnTo>
                  <a:lnTo>
                    <a:pt x="528" y="746"/>
                  </a:lnTo>
                  <a:lnTo>
                    <a:pt x="520" y="739"/>
                  </a:lnTo>
                  <a:lnTo>
                    <a:pt x="504" y="729"/>
                  </a:lnTo>
                  <a:lnTo>
                    <a:pt x="502" y="724"/>
                  </a:lnTo>
                  <a:lnTo>
                    <a:pt x="499" y="720"/>
                  </a:lnTo>
                  <a:lnTo>
                    <a:pt x="497" y="712"/>
                  </a:lnTo>
                  <a:lnTo>
                    <a:pt x="497" y="705"/>
                  </a:lnTo>
                  <a:lnTo>
                    <a:pt x="497" y="701"/>
                  </a:lnTo>
                  <a:lnTo>
                    <a:pt x="492" y="696"/>
                  </a:lnTo>
                  <a:lnTo>
                    <a:pt x="485" y="691"/>
                  </a:lnTo>
                  <a:lnTo>
                    <a:pt x="483" y="686"/>
                  </a:lnTo>
                  <a:lnTo>
                    <a:pt x="478" y="679"/>
                  </a:lnTo>
                  <a:lnTo>
                    <a:pt x="473" y="675"/>
                  </a:lnTo>
                  <a:lnTo>
                    <a:pt x="464" y="665"/>
                  </a:lnTo>
                  <a:lnTo>
                    <a:pt x="464" y="663"/>
                  </a:lnTo>
                  <a:lnTo>
                    <a:pt x="464" y="663"/>
                  </a:lnTo>
                  <a:lnTo>
                    <a:pt x="464" y="660"/>
                  </a:lnTo>
                  <a:lnTo>
                    <a:pt x="466" y="658"/>
                  </a:lnTo>
                  <a:lnTo>
                    <a:pt x="471" y="660"/>
                  </a:lnTo>
                  <a:lnTo>
                    <a:pt x="473" y="660"/>
                  </a:lnTo>
                  <a:lnTo>
                    <a:pt x="485" y="670"/>
                  </a:lnTo>
                  <a:lnTo>
                    <a:pt x="487" y="670"/>
                  </a:lnTo>
                  <a:lnTo>
                    <a:pt x="492" y="670"/>
                  </a:lnTo>
                  <a:lnTo>
                    <a:pt x="494" y="670"/>
                  </a:lnTo>
                  <a:lnTo>
                    <a:pt x="511" y="668"/>
                  </a:lnTo>
                  <a:lnTo>
                    <a:pt x="520" y="670"/>
                  </a:lnTo>
                  <a:lnTo>
                    <a:pt x="537" y="672"/>
                  </a:lnTo>
                  <a:lnTo>
                    <a:pt x="554" y="670"/>
                  </a:lnTo>
                  <a:lnTo>
                    <a:pt x="561" y="668"/>
                  </a:lnTo>
                  <a:lnTo>
                    <a:pt x="561" y="668"/>
                  </a:lnTo>
                  <a:lnTo>
                    <a:pt x="565" y="663"/>
                  </a:lnTo>
                  <a:lnTo>
                    <a:pt x="580" y="656"/>
                  </a:lnTo>
                  <a:lnTo>
                    <a:pt x="580" y="653"/>
                  </a:lnTo>
                  <a:lnTo>
                    <a:pt x="580" y="651"/>
                  </a:lnTo>
                  <a:lnTo>
                    <a:pt x="577" y="646"/>
                  </a:lnTo>
                  <a:lnTo>
                    <a:pt x="577" y="644"/>
                  </a:lnTo>
                  <a:lnTo>
                    <a:pt x="577" y="641"/>
                  </a:lnTo>
                  <a:lnTo>
                    <a:pt x="580" y="639"/>
                  </a:lnTo>
                  <a:lnTo>
                    <a:pt x="582" y="637"/>
                  </a:lnTo>
                  <a:lnTo>
                    <a:pt x="589" y="634"/>
                  </a:lnTo>
                  <a:lnTo>
                    <a:pt x="591" y="634"/>
                  </a:lnTo>
                  <a:lnTo>
                    <a:pt x="594" y="634"/>
                  </a:lnTo>
                  <a:lnTo>
                    <a:pt x="601" y="639"/>
                  </a:lnTo>
                  <a:lnTo>
                    <a:pt x="606" y="639"/>
                  </a:lnTo>
                  <a:lnTo>
                    <a:pt x="622" y="634"/>
                  </a:lnTo>
                  <a:lnTo>
                    <a:pt x="629" y="630"/>
                  </a:lnTo>
                  <a:lnTo>
                    <a:pt x="660" y="625"/>
                  </a:lnTo>
                  <a:lnTo>
                    <a:pt x="677" y="627"/>
                  </a:lnTo>
                  <a:lnTo>
                    <a:pt x="684" y="625"/>
                  </a:lnTo>
                  <a:lnTo>
                    <a:pt x="686" y="625"/>
                  </a:lnTo>
                  <a:lnTo>
                    <a:pt x="688" y="625"/>
                  </a:lnTo>
                  <a:lnTo>
                    <a:pt x="693" y="630"/>
                  </a:lnTo>
                  <a:lnTo>
                    <a:pt x="693" y="632"/>
                  </a:lnTo>
                  <a:lnTo>
                    <a:pt x="696" y="637"/>
                  </a:lnTo>
                  <a:lnTo>
                    <a:pt x="696" y="639"/>
                  </a:lnTo>
                  <a:lnTo>
                    <a:pt x="698" y="641"/>
                  </a:lnTo>
                  <a:lnTo>
                    <a:pt x="705" y="644"/>
                  </a:lnTo>
                  <a:lnTo>
                    <a:pt x="707" y="637"/>
                  </a:lnTo>
                  <a:lnTo>
                    <a:pt x="710" y="634"/>
                  </a:lnTo>
                  <a:lnTo>
                    <a:pt x="712" y="630"/>
                  </a:lnTo>
                  <a:lnTo>
                    <a:pt x="719" y="627"/>
                  </a:lnTo>
                  <a:lnTo>
                    <a:pt x="724" y="627"/>
                  </a:lnTo>
                  <a:lnTo>
                    <a:pt x="726" y="623"/>
                  </a:lnTo>
                  <a:lnTo>
                    <a:pt x="726" y="620"/>
                  </a:lnTo>
                  <a:lnTo>
                    <a:pt x="726" y="615"/>
                  </a:lnTo>
                  <a:lnTo>
                    <a:pt x="729" y="613"/>
                  </a:lnTo>
                  <a:lnTo>
                    <a:pt x="738" y="601"/>
                  </a:lnTo>
                  <a:lnTo>
                    <a:pt x="743" y="599"/>
                  </a:lnTo>
                  <a:lnTo>
                    <a:pt x="759" y="601"/>
                  </a:lnTo>
                  <a:lnTo>
                    <a:pt x="762" y="568"/>
                  </a:lnTo>
                  <a:lnTo>
                    <a:pt x="769" y="544"/>
                  </a:lnTo>
                  <a:lnTo>
                    <a:pt x="769" y="540"/>
                  </a:lnTo>
                  <a:lnTo>
                    <a:pt x="771" y="537"/>
                  </a:lnTo>
                  <a:lnTo>
                    <a:pt x="774" y="530"/>
                  </a:lnTo>
                  <a:lnTo>
                    <a:pt x="783" y="521"/>
                  </a:lnTo>
                  <a:lnTo>
                    <a:pt x="790" y="507"/>
                  </a:lnTo>
                  <a:lnTo>
                    <a:pt x="790" y="502"/>
                  </a:lnTo>
                  <a:lnTo>
                    <a:pt x="788" y="495"/>
                  </a:lnTo>
                  <a:lnTo>
                    <a:pt x="790" y="490"/>
                  </a:lnTo>
                  <a:lnTo>
                    <a:pt x="793" y="481"/>
                  </a:lnTo>
                  <a:lnTo>
                    <a:pt x="795" y="473"/>
                  </a:lnTo>
                  <a:lnTo>
                    <a:pt x="802" y="452"/>
                  </a:lnTo>
                  <a:lnTo>
                    <a:pt x="804" y="450"/>
                  </a:lnTo>
                  <a:lnTo>
                    <a:pt x="802" y="447"/>
                  </a:lnTo>
                  <a:lnTo>
                    <a:pt x="802" y="438"/>
                  </a:lnTo>
                  <a:lnTo>
                    <a:pt x="800" y="433"/>
                  </a:lnTo>
                  <a:lnTo>
                    <a:pt x="802" y="428"/>
                  </a:lnTo>
                  <a:lnTo>
                    <a:pt x="809" y="410"/>
                  </a:lnTo>
                  <a:lnTo>
                    <a:pt x="821" y="414"/>
                  </a:lnTo>
                  <a:lnTo>
                    <a:pt x="830" y="414"/>
                  </a:lnTo>
                  <a:lnTo>
                    <a:pt x="847" y="419"/>
                  </a:lnTo>
                  <a:lnTo>
                    <a:pt x="849" y="419"/>
                  </a:lnTo>
                  <a:lnTo>
                    <a:pt x="852" y="417"/>
                  </a:lnTo>
                  <a:lnTo>
                    <a:pt x="852" y="414"/>
                  </a:lnTo>
                  <a:lnTo>
                    <a:pt x="849" y="410"/>
                  </a:lnTo>
                  <a:lnTo>
                    <a:pt x="849" y="407"/>
                  </a:lnTo>
                  <a:lnTo>
                    <a:pt x="849" y="405"/>
                  </a:lnTo>
                  <a:lnTo>
                    <a:pt x="849" y="400"/>
                  </a:lnTo>
                  <a:lnTo>
                    <a:pt x="854" y="398"/>
                  </a:lnTo>
                  <a:lnTo>
                    <a:pt x="856" y="398"/>
                  </a:lnTo>
                  <a:lnTo>
                    <a:pt x="864" y="402"/>
                  </a:lnTo>
                  <a:lnTo>
                    <a:pt x="866" y="402"/>
                  </a:lnTo>
                  <a:lnTo>
                    <a:pt x="868" y="402"/>
                  </a:lnTo>
                  <a:lnTo>
                    <a:pt x="871" y="400"/>
                  </a:lnTo>
                  <a:lnTo>
                    <a:pt x="873" y="398"/>
                  </a:lnTo>
                  <a:lnTo>
                    <a:pt x="878" y="393"/>
                  </a:lnTo>
                  <a:lnTo>
                    <a:pt x="887" y="391"/>
                  </a:lnTo>
                  <a:lnTo>
                    <a:pt x="904" y="383"/>
                  </a:lnTo>
                  <a:lnTo>
                    <a:pt x="906" y="381"/>
                  </a:lnTo>
                  <a:lnTo>
                    <a:pt x="911" y="381"/>
                  </a:lnTo>
                  <a:lnTo>
                    <a:pt x="913" y="381"/>
                  </a:lnTo>
                  <a:lnTo>
                    <a:pt x="916" y="379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3" y="367"/>
                  </a:lnTo>
                  <a:lnTo>
                    <a:pt x="916" y="357"/>
                  </a:lnTo>
                  <a:lnTo>
                    <a:pt x="923" y="350"/>
                  </a:lnTo>
                  <a:lnTo>
                    <a:pt x="927" y="348"/>
                  </a:lnTo>
                  <a:lnTo>
                    <a:pt x="930" y="346"/>
                  </a:lnTo>
                  <a:lnTo>
                    <a:pt x="932" y="346"/>
                  </a:lnTo>
                  <a:lnTo>
                    <a:pt x="937" y="343"/>
                  </a:lnTo>
                  <a:lnTo>
                    <a:pt x="946" y="339"/>
                  </a:lnTo>
                  <a:lnTo>
                    <a:pt x="951" y="334"/>
                  </a:lnTo>
                  <a:lnTo>
                    <a:pt x="953" y="331"/>
                  </a:lnTo>
                  <a:lnTo>
                    <a:pt x="961" y="308"/>
                  </a:lnTo>
                  <a:lnTo>
                    <a:pt x="961" y="303"/>
                  </a:lnTo>
                  <a:lnTo>
                    <a:pt x="961" y="301"/>
                  </a:lnTo>
                  <a:lnTo>
                    <a:pt x="961" y="298"/>
                  </a:lnTo>
                  <a:lnTo>
                    <a:pt x="961" y="294"/>
                  </a:lnTo>
                  <a:lnTo>
                    <a:pt x="961" y="291"/>
                  </a:lnTo>
                  <a:lnTo>
                    <a:pt x="961" y="286"/>
                  </a:lnTo>
                  <a:lnTo>
                    <a:pt x="961" y="284"/>
                  </a:lnTo>
                  <a:lnTo>
                    <a:pt x="963" y="279"/>
                  </a:lnTo>
                  <a:lnTo>
                    <a:pt x="965" y="277"/>
                  </a:lnTo>
                  <a:lnTo>
                    <a:pt x="970" y="272"/>
                  </a:lnTo>
                  <a:lnTo>
                    <a:pt x="977" y="268"/>
                  </a:lnTo>
                  <a:lnTo>
                    <a:pt x="979" y="263"/>
                  </a:lnTo>
                  <a:lnTo>
                    <a:pt x="979" y="258"/>
                  </a:lnTo>
                  <a:lnTo>
                    <a:pt x="977" y="253"/>
                  </a:lnTo>
                  <a:lnTo>
                    <a:pt x="977" y="249"/>
                  </a:lnTo>
                  <a:lnTo>
                    <a:pt x="977" y="244"/>
                  </a:lnTo>
                  <a:lnTo>
                    <a:pt x="979" y="234"/>
                  </a:lnTo>
                  <a:lnTo>
                    <a:pt x="979" y="230"/>
                  </a:lnTo>
                  <a:lnTo>
                    <a:pt x="979" y="227"/>
                  </a:lnTo>
                  <a:lnTo>
                    <a:pt x="975" y="227"/>
                  </a:lnTo>
                  <a:lnTo>
                    <a:pt x="972" y="227"/>
                  </a:lnTo>
                  <a:lnTo>
                    <a:pt x="970" y="225"/>
                  </a:lnTo>
                  <a:lnTo>
                    <a:pt x="970" y="223"/>
                  </a:lnTo>
                  <a:lnTo>
                    <a:pt x="968" y="220"/>
                  </a:lnTo>
                  <a:lnTo>
                    <a:pt x="968" y="215"/>
                  </a:lnTo>
                  <a:lnTo>
                    <a:pt x="968" y="213"/>
                  </a:lnTo>
                  <a:lnTo>
                    <a:pt x="968" y="211"/>
                  </a:lnTo>
                  <a:lnTo>
                    <a:pt x="970" y="211"/>
                  </a:lnTo>
                  <a:lnTo>
                    <a:pt x="977" y="211"/>
                  </a:lnTo>
                  <a:lnTo>
                    <a:pt x="979" y="208"/>
                  </a:lnTo>
                  <a:lnTo>
                    <a:pt x="982" y="206"/>
                  </a:lnTo>
                  <a:lnTo>
                    <a:pt x="982" y="204"/>
                  </a:lnTo>
                  <a:lnTo>
                    <a:pt x="982" y="204"/>
                  </a:lnTo>
                  <a:lnTo>
                    <a:pt x="979" y="201"/>
                  </a:lnTo>
                  <a:lnTo>
                    <a:pt x="977" y="199"/>
                  </a:lnTo>
                  <a:lnTo>
                    <a:pt x="977" y="197"/>
                  </a:lnTo>
                  <a:lnTo>
                    <a:pt x="977" y="194"/>
                  </a:lnTo>
                  <a:lnTo>
                    <a:pt x="982" y="192"/>
                  </a:lnTo>
                  <a:lnTo>
                    <a:pt x="991" y="185"/>
                  </a:lnTo>
                  <a:lnTo>
                    <a:pt x="996" y="182"/>
                  </a:lnTo>
                  <a:lnTo>
                    <a:pt x="998" y="180"/>
                  </a:lnTo>
                  <a:lnTo>
                    <a:pt x="998" y="175"/>
                  </a:lnTo>
                  <a:lnTo>
                    <a:pt x="998" y="173"/>
                  </a:lnTo>
                  <a:lnTo>
                    <a:pt x="996" y="173"/>
                  </a:lnTo>
                  <a:lnTo>
                    <a:pt x="991" y="173"/>
                  </a:lnTo>
                  <a:lnTo>
                    <a:pt x="984" y="170"/>
                  </a:lnTo>
                  <a:lnTo>
                    <a:pt x="979" y="170"/>
                  </a:lnTo>
                  <a:lnTo>
                    <a:pt x="965" y="161"/>
                  </a:lnTo>
                  <a:lnTo>
                    <a:pt x="958" y="163"/>
                  </a:lnTo>
                  <a:lnTo>
                    <a:pt x="953" y="161"/>
                  </a:lnTo>
                  <a:lnTo>
                    <a:pt x="946" y="156"/>
                  </a:lnTo>
                  <a:lnTo>
                    <a:pt x="942" y="154"/>
                  </a:lnTo>
                  <a:lnTo>
                    <a:pt x="939" y="149"/>
                  </a:lnTo>
                  <a:lnTo>
                    <a:pt x="934" y="140"/>
                  </a:lnTo>
                  <a:lnTo>
                    <a:pt x="930" y="135"/>
                  </a:lnTo>
                  <a:lnTo>
                    <a:pt x="925" y="133"/>
                  </a:lnTo>
                  <a:lnTo>
                    <a:pt x="923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11" y="133"/>
                  </a:lnTo>
                  <a:lnTo>
                    <a:pt x="885" y="128"/>
                  </a:lnTo>
                  <a:lnTo>
                    <a:pt x="882" y="126"/>
                  </a:lnTo>
                  <a:lnTo>
                    <a:pt x="880" y="123"/>
                  </a:lnTo>
                  <a:lnTo>
                    <a:pt x="880" y="118"/>
                  </a:lnTo>
                  <a:lnTo>
                    <a:pt x="880" y="116"/>
                  </a:lnTo>
                  <a:lnTo>
                    <a:pt x="880" y="114"/>
                  </a:lnTo>
                  <a:lnTo>
                    <a:pt x="880" y="111"/>
                  </a:lnTo>
                  <a:lnTo>
                    <a:pt x="878" y="109"/>
                  </a:lnTo>
                  <a:lnTo>
                    <a:pt x="875" y="111"/>
                  </a:lnTo>
                  <a:lnTo>
                    <a:pt x="871" y="111"/>
                  </a:lnTo>
                  <a:lnTo>
                    <a:pt x="866" y="111"/>
                  </a:lnTo>
                  <a:lnTo>
                    <a:pt x="856" y="107"/>
                  </a:lnTo>
                  <a:lnTo>
                    <a:pt x="854" y="102"/>
                  </a:lnTo>
                  <a:lnTo>
                    <a:pt x="849" y="97"/>
                  </a:lnTo>
                  <a:lnTo>
                    <a:pt x="847" y="92"/>
                  </a:lnTo>
                  <a:lnTo>
                    <a:pt x="847" y="88"/>
                  </a:lnTo>
                  <a:lnTo>
                    <a:pt x="845" y="83"/>
                  </a:lnTo>
                  <a:lnTo>
                    <a:pt x="845" y="71"/>
                  </a:lnTo>
                  <a:lnTo>
                    <a:pt x="847" y="59"/>
                  </a:lnTo>
                  <a:lnTo>
                    <a:pt x="847" y="57"/>
                  </a:lnTo>
                  <a:lnTo>
                    <a:pt x="845" y="52"/>
                  </a:lnTo>
                  <a:lnTo>
                    <a:pt x="845" y="50"/>
                  </a:lnTo>
                  <a:lnTo>
                    <a:pt x="842" y="47"/>
                  </a:lnTo>
                  <a:lnTo>
                    <a:pt x="840" y="45"/>
                  </a:lnTo>
                  <a:lnTo>
                    <a:pt x="826" y="40"/>
                  </a:lnTo>
                  <a:lnTo>
                    <a:pt x="823" y="38"/>
                  </a:lnTo>
                  <a:lnTo>
                    <a:pt x="819" y="38"/>
                  </a:lnTo>
                  <a:lnTo>
                    <a:pt x="793" y="45"/>
                  </a:lnTo>
                  <a:lnTo>
                    <a:pt x="788" y="47"/>
                  </a:lnTo>
                  <a:lnTo>
                    <a:pt x="785" y="50"/>
                  </a:lnTo>
                  <a:lnTo>
                    <a:pt x="783" y="50"/>
                  </a:lnTo>
                  <a:lnTo>
                    <a:pt x="778" y="52"/>
                  </a:lnTo>
                  <a:lnTo>
                    <a:pt x="778" y="57"/>
                  </a:lnTo>
                  <a:lnTo>
                    <a:pt x="776" y="59"/>
                  </a:lnTo>
                  <a:lnTo>
                    <a:pt x="774" y="62"/>
                  </a:lnTo>
                  <a:lnTo>
                    <a:pt x="771" y="64"/>
                  </a:lnTo>
                  <a:lnTo>
                    <a:pt x="771" y="66"/>
                  </a:lnTo>
                  <a:lnTo>
                    <a:pt x="767" y="66"/>
                  </a:lnTo>
                  <a:lnTo>
                    <a:pt x="764" y="66"/>
                  </a:lnTo>
                  <a:lnTo>
                    <a:pt x="764" y="66"/>
                  </a:lnTo>
                  <a:lnTo>
                    <a:pt x="762" y="69"/>
                  </a:lnTo>
                  <a:lnTo>
                    <a:pt x="759" y="69"/>
                  </a:lnTo>
                  <a:lnTo>
                    <a:pt x="759" y="71"/>
                  </a:lnTo>
                  <a:lnTo>
                    <a:pt x="757" y="76"/>
                  </a:lnTo>
                  <a:lnTo>
                    <a:pt x="757" y="78"/>
                  </a:lnTo>
                  <a:lnTo>
                    <a:pt x="752" y="78"/>
                  </a:lnTo>
                  <a:lnTo>
                    <a:pt x="748" y="76"/>
                  </a:lnTo>
                  <a:lnTo>
                    <a:pt x="743" y="76"/>
                  </a:lnTo>
                  <a:lnTo>
                    <a:pt x="740" y="76"/>
                  </a:lnTo>
                  <a:lnTo>
                    <a:pt x="724" y="78"/>
                  </a:lnTo>
                  <a:lnTo>
                    <a:pt x="724" y="57"/>
                  </a:lnTo>
                  <a:lnTo>
                    <a:pt x="722" y="52"/>
                  </a:lnTo>
                  <a:lnTo>
                    <a:pt x="719" y="50"/>
                  </a:lnTo>
                  <a:lnTo>
                    <a:pt x="717" y="50"/>
                  </a:lnTo>
                  <a:lnTo>
                    <a:pt x="714" y="50"/>
                  </a:lnTo>
                  <a:lnTo>
                    <a:pt x="710" y="47"/>
                  </a:lnTo>
                  <a:lnTo>
                    <a:pt x="705" y="43"/>
                  </a:lnTo>
                  <a:lnTo>
                    <a:pt x="696" y="31"/>
                  </a:lnTo>
                  <a:lnTo>
                    <a:pt x="693" y="26"/>
                  </a:lnTo>
                  <a:lnTo>
                    <a:pt x="691" y="21"/>
                  </a:lnTo>
                  <a:lnTo>
                    <a:pt x="693" y="19"/>
                  </a:lnTo>
                  <a:lnTo>
                    <a:pt x="693" y="14"/>
                  </a:lnTo>
                  <a:lnTo>
                    <a:pt x="693" y="10"/>
                  </a:lnTo>
                  <a:lnTo>
                    <a:pt x="691" y="7"/>
                  </a:lnTo>
                  <a:lnTo>
                    <a:pt x="672" y="0"/>
                  </a:lnTo>
                  <a:lnTo>
                    <a:pt x="669" y="2"/>
                  </a:lnTo>
                  <a:lnTo>
                    <a:pt x="669" y="5"/>
                  </a:lnTo>
                  <a:lnTo>
                    <a:pt x="669" y="7"/>
                  </a:lnTo>
                  <a:lnTo>
                    <a:pt x="672" y="10"/>
                  </a:lnTo>
                  <a:lnTo>
                    <a:pt x="669" y="14"/>
                  </a:lnTo>
                  <a:lnTo>
                    <a:pt x="669" y="17"/>
                  </a:lnTo>
                  <a:lnTo>
                    <a:pt x="665" y="17"/>
                  </a:lnTo>
                  <a:lnTo>
                    <a:pt x="662" y="19"/>
                  </a:lnTo>
                  <a:lnTo>
                    <a:pt x="655" y="19"/>
                  </a:lnTo>
                  <a:lnTo>
                    <a:pt x="653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3" y="28"/>
                  </a:lnTo>
                  <a:lnTo>
                    <a:pt x="643" y="31"/>
                  </a:lnTo>
                  <a:lnTo>
                    <a:pt x="639" y="31"/>
                  </a:lnTo>
                  <a:lnTo>
                    <a:pt x="620" y="26"/>
                  </a:lnTo>
                  <a:lnTo>
                    <a:pt x="606" y="24"/>
                  </a:lnTo>
                  <a:lnTo>
                    <a:pt x="603" y="24"/>
                  </a:lnTo>
                  <a:lnTo>
                    <a:pt x="599" y="24"/>
                  </a:lnTo>
                  <a:lnTo>
                    <a:pt x="596" y="26"/>
                  </a:lnTo>
                  <a:lnTo>
                    <a:pt x="587" y="38"/>
                  </a:lnTo>
                  <a:lnTo>
                    <a:pt x="584" y="38"/>
                  </a:lnTo>
                  <a:lnTo>
                    <a:pt x="582" y="40"/>
                  </a:lnTo>
                  <a:lnTo>
                    <a:pt x="558" y="45"/>
                  </a:lnTo>
                  <a:lnTo>
                    <a:pt x="554" y="45"/>
                  </a:lnTo>
                  <a:lnTo>
                    <a:pt x="554" y="43"/>
                  </a:lnTo>
                  <a:lnTo>
                    <a:pt x="554" y="40"/>
                  </a:lnTo>
                  <a:lnTo>
                    <a:pt x="551" y="38"/>
                  </a:lnTo>
                  <a:lnTo>
                    <a:pt x="549" y="38"/>
                  </a:lnTo>
                  <a:lnTo>
                    <a:pt x="535" y="40"/>
                  </a:lnTo>
                  <a:lnTo>
                    <a:pt x="532" y="43"/>
                  </a:lnTo>
                  <a:lnTo>
                    <a:pt x="532" y="45"/>
                  </a:lnTo>
                  <a:lnTo>
                    <a:pt x="530" y="47"/>
                  </a:lnTo>
                  <a:lnTo>
                    <a:pt x="528" y="50"/>
                  </a:lnTo>
                  <a:lnTo>
                    <a:pt x="525" y="52"/>
                  </a:lnTo>
                  <a:lnTo>
                    <a:pt x="523" y="50"/>
                  </a:lnTo>
                  <a:lnTo>
                    <a:pt x="520" y="47"/>
                  </a:lnTo>
                  <a:lnTo>
                    <a:pt x="518" y="45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11" y="45"/>
                  </a:lnTo>
                  <a:lnTo>
                    <a:pt x="509" y="47"/>
                  </a:lnTo>
                  <a:lnTo>
                    <a:pt x="509" y="45"/>
                  </a:lnTo>
                  <a:lnTo>
                    <a:pt x="506" y="43"/>
                  </a:lnTo>
                  <a:lnTo>
                    <a:pt x="502" y="36"/>
                  </a:lnTo>
                  <a:lnTo>
                    <a:pt x="499" y="28"/>
                  </a:lnTo>
                  <a:lnTo>
                    <a:pt x="494" y="26"/>
                  </a:lnTo>
                  <a:lnTo>
                    <a:pt x="485" y="26"/>
                  </a:lnTo>
                  <a:lnTo>
                    <a:pt x="483" y="26"/>
                  </a:lnTo>
                  <a:lnTo>
                    <a:pt x="480" y="26"/>
                  </a:lnTo>
                  <a:lnTo>
                    <a:pt x="480" y="26"/>
                  </a:lnTo>
                  <a:lnTo>
                    <a:pt x="473" y="24"/>
                  </a:lnTo>
                  <a:lnTo>
                    <a:pt x="471" y="24"/>
                  </a:lnTo>
                  <a:lnTo>
                    <a:pt x="468" y="24"/>
                  </a:lnTo>
                  <a:lnTo>
                    <a:pt x="468" y="26"/>
                  </a:lnTo>
                  <a:lnTo>
                    <a:pt x="466" y="26"/>
                  </a:lnTo>
                  <a:lnTo>
                    <a:pt x="457" y="28"/>
                  </a:lnTo>
                  <a:lnTo>
                    <a:pt x="447" y="28"/>
                  </a:lnTo>
                  <a:lnTo>
                    <a:pt x="433" y="26"/>
                  </a:lnTo>
                  <a:lnTo>
                    <a:pt x="433" y="43"/>
                  </a:lnTo>
                  <a:lnTo>
                    <a:pt x="433" y="50"/>
                  </a:lnTo>
                  <a:lnTo>
                    <a:pt x="433" y="57"/>
                  </a:lnTo>
                  <a:lnTo>
                    <a:pt x="435" y="90"/>
                  </a:lnTo>
                  <a:lnTo>
                    <a:pt x="435" y="97"/>
                  </a:lnTo>
                  <a:lnTo>
                    <a:pt x="435" y="102"/>
                  </a:lnTo>
                  <a:lnTo>
                    <a:pt x="435" y="104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26"/>
                  </a:lnTo>
                  <a:lnTo>
                    <a:pt x="426" y="128"/>
                  </a:lnTo>
                  <a:lnTo>
                    <a:pt x="426" y="130"/>
                  </a:lnTo>
                  <a:lnTo>
                    <a:pt x="428" y="130"/>
                  </a:lnTo>
                  <a:lnTo>
                    <a:pt x="428" y="133"/>
                  </a:lnTo>
                  <a:lnTo>
                    <a:pt x="431" y="135"/>
                  </a:lnTo>
                  <a:lnTo>
                    <a:pt x="431" y="137"/>
                  </a:lnTo>
                  <a:lnTo>
                    <a:pt x="431" y="140"/>
                  </a:lnTo>
                  <a:lnTo>
                    <a:pt x="433" y="149"/>
                  </a:lnTo>
                  <a:lnTo>
                    <a:pt x="433" y="152"/>
                  </a:lnTo>
                  <a:lnTo>
                    <a:pt x="433" y="163"/>
                  </a:lnTo>
                  <a:lnTo>
                    <a:pt x="433" y="166"/>
                  </a:lnTo>
                  <a:lnTo>
                    <a:pt x="433" y="168"/>
                  </a:lnTo>
                  <a:lnTo>
                    <a:pt x="433" y="170"/>
                  </a:lnTo>
                  <a:lnTo>
                    <a:pt x="433" y="170"/>
                  </a:lnTo>
                  <a:lnTo>
                    <a:pt x="431" y="170"/>
                  </a:lnTo>
                  <a:lnTo>
                    <a:pt x="431" y="173"/>
                  </a:lnTo>
                  <a:lnTo>
                    <a:pt x="433" y="199"/>
                  </a:lnTo>
                  <a:lnTo>
                    <a:pt x="433" y="201"/>
                  </a:lnTo>
                  <a:lnTo>
                    <a:pt x="435" y="204"/>
                  </a:lnTo>
                  <a:lnTo>
                    <a:pt x="435" y="206"/>
                  </a:lnTo>
                  <a:lnTo>
                    <a:pt x="440" y="211"/>
                  </a:lnTo>
                  <a:lnTo>
                    <a:pt x="442" y="213"/>
                  </a:lnTo>
                  <a:lnTo>
                    <a:pt x="442" y="215"/>
                  </a:lnTo>
                  <a:lnTo>
                    <a:pt x="440" y="220"/>
                  </a:lnTo>
                  <a:lnTo>
                    <a:pt x="440" y="225"/>
                  </a:lnTo>
                  <a:lnTo>
                    <a:pt x="442" y="232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0" y="239"/>
                  </a:lnTo>
                  <a:lnTo>
                    <a:pt x="440" y="239"/>
                  </a:lnTo>
                  <a:lnTo>
                    <a:pt x="438" y="241"/>
                  </a:lnTo>
                  <a:lnTo>
                    <a:pt x="433" y="241"/>
                  </a:lnTo>
                  <a:lnTo>
                    <a:pt x="431" y="244"/>
                  </a:lnTo>
                  <a:lnTo>
                    <a:pt x="421" y="244"/>
                  </a:lnTo>
                  <a:lnTo>
                    <a:pt x="416" y="244"/>
                  </a:lnTo>
                  <a:lnTo>
                    <a:pt x="414" y="246"/>
                  </a:lnTo>
                  <a:lnTo>
                    <a:pt x="412" y="246"/>
                  </a:lnTo>
                  <a:lnTo>
                    <a:pt x="409" y="249"/>
                  </a:lnTo>
                  <a:lnTo>
                    <a:pt x="404" y="256"/>
                  </a:lnTo>
                  <a:lnTo>
                    <a:pt x="404" y="258"/>
                  </a:lnTo>
                  <a:lnTo>
                    <a:pt x="402" y="260"/>
                  </a:lnTo>
                  <a:lnTo>
                    <a:pt x="400" y="268"/>
                  </a:lnTo>
                  <a:lnTo>
                    <a:pt x="397" y="282"/>
                  </a:lnTo>
                  <a:lnTo>
                    <a:pt x="395" y="286"/>
                  </a:lnTo>
                  <a:lnTo>
                    <a:pt x="393" y="294"/>
                  </a:lnTo>
                  <a:lnTo>
                    <a:pt x="390" y="298"/>
                  </a:lnTo>
                  <a:lnTo>
                    <a:pt x="388" y="310"/>
                  </a:lnTo>
                  <a:lnTo>
                    <a:pt x="386" y="312"/>
                  </a:lnTo>
                  <a:lnTo>
                    <a:pt x="386" y="315"/>
                  </a:lnTo>
                  <a:lnTo>
                    <a:pt x="383" y="320"/>
                  </a:lnTo>
                  <a:lnTo>
                    <a:pt x="381" y="331"/>
                  </a:lnTo>
                  <a:lnTo>
                    <a:pt x="350" y="327"/>
                  </a:lnTo>
                  <a:lnTo>
                    <a:pt x="348" y="324"/>
                  </a:lnTo>
                  <a:lnTo>
                    <a:pt x="343" y="322"/>
                  </a:lnTo>
                  <a:lnTo>
                    <a:pt x="343" y="320"/>
                  </a:lnTo>
                  <a:lnTo>
                    <a:pt x="341" y="315"/>
                  </a:lnTo>
                  <a:lnTo>
                    <a:pt x="338" y="312"/>
                  </a:lnTo>
                  <a:lnTo>
                    <a:pt x="334" y="312"/>
                  </a:lnTo>
                  <a:lnTo>
                    <a:pt x="329" y="312"/>
                  </a:lnTo>
                  <a:lnTo>
                    <a:pt x="319" y="312"/>
                  </a:lnTo>
                  <a:lnTo>
                    <a:pt x="317" y="315"/>
                  </a:lnTo>
                  <a:lnTo>
                    <a:pt x="312" y="320"/>
                  </a:lnTo>
                  <a:lnTo>
                    <a:pt x="281" y="331"/>
                  </a:lnTo>
                  <a:lnTo>
                    <a:pt x="277" y="336"/>
                  </a:lnTo>
                  <a:lnTo>
                    <a:pt x="274" y="339"/>
                  </a:lnTo>
                  <a:lnTo>
                    <a:pt x="272" y="341"/>
                  </a:lnTo>
                  <a:lnTo>
                    <a:pt x="270" y="343"/>
                  </a:lnTo>
                  <a:lnTo>
                    <a:pt x="267" y="348"/>
                  </a:lnTo>
                  <a:lnTo>
                    <a:pt x="263" y="350"/>
                  </a:lnTo>
                  <a:lnTo>
                    <a:pt x="255" y="355"/>
                  </a:lnTo>
                  <a:lnTo>
                    <a:pt x="220" y="367"/>
                  </a:lnTo>
                  <a:lnTo>
                    <a:pt x="218" y="367"/>
                  </a:lnTo>
                  <a:lnTo>
                    <a:pt x="210" y="365"/>
                  </a:lnTo>
                  <a:lnTo>
                    <a:pt x="203" y="362"/>
                  </a:lnTo>
                  <a:lnTo>
                    <a:pt x="182" y="369"/>
                  </a:lnTo>
                  <a:lnTo>
                    <a:pt x="175" y="372"/>
                  </a:lnTo>
                  <a:lnTo>
                    <a:pt x="166" y="372"/>
                  </a:lnTo>
                  <a:lnTo>
                    <a:pt x="156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49" y="379"/>
                  </a:lnTo>
                  <a:lnTo>
                    <a:pt x="140" y="383"/>
                  </a:lnTo>
                  <a:lnTo>
                    <a:pt x="137" y="391"/>
                  </a:lnTo>
                  <a:lnTo>
                    <a:pt x="140" y="391"/>
                  </a:lnTo>
                  <a:lnTo>
                    <a:pt x="140" y="393"/>
                  </a:lnTo>
                  <a:lnTo>
                    <a:pt x="140" y="395"/>
                  </a:lnTo>
                  <a:lnTo>
                    <a:pt x="137" y="398"/>
                  </a:lnTo>
                  <a:lnTo>
                    <a:pt x="137" y="398"/>
                  </a:lnTo>
                  <a:lnTo>
                    <a:pt x="137" y="400"/>
                  </a:lnTo>
                  <a:lnTo>
                    <a:pt x="137" y="402"/>
                  </a:lnTo>
                  <a:lnTo>
                    <a:pt x="137" y="405"/>
                  </a:lnTo>
                  <a:lnTo>
                    <a:pt x="135" y="410"/>
                  </a:lnTo>
                  <a:lnTo>
                    <a:pt x="130" y="428"/>
                  </a:lnTo>
                  <a:lnTo>
                    <a:pt x="128" y="433"/>
                  </a:lnTo>
                  <a:lnTo>
                    <a:pt x="123" y="436"/>
                  </a:lnTo>
                  <a:lnTo>
                    <a:pt x="121" y="438"/>
                  </a:lnTo>
                  <a:lnTo>
                    <a:pt x="118" y="440"/>
                  </a:lnTo>
                  <a:lnTo>
                    <a:pt x="116" y="443"/>
                  </a:lnTo>
                  <a:lnTo>
                    <a:pt x="113" y="447"/>
                  </a:lnTo>
                  <a:lnTo>
                    <a:pt x="111" y="452"/>
                  </a:lnTo>
                  <a:lnTo>
                    <a:pt x="109" y="452"/>
                  </a:lnTo>
                  <a:lnTo>
                    <a:pt x="109" y="455"/>
                  </a:lnTo>
                  <a:lnTo>
                    <a:pt x="106" y="452"/>
                  </a:lnTo>
                  <a:lnTo>
                    <a:pt x="104" y="450"/>
                  </a:lnTo>
                  <a:lnTo>
                    <a:pt x="104" y="450"/>
                  </a:lnTo>
                  <a:lnTo>
                    <a:pt x="104" y="447"/>
                  </a:lnTo>
                  <a:lnTo>
                    <a:pt x="104" y="445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2" y="443"/>
                  </a:lnTo>
                  <a:lnTo>
                    <a:pt x="97" y="445"/>
                  </a:lnTo>
                  <a:lnTo>
                    <a:pt x="92" y="447"/>
                  </a:lnTo>
                  <a:lnTo>
                    <a:pt x="90" y="447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3" y="443"/>
                  </a:lnTo>
                  <a:lnTo>
                    <a:pt x="80" y="443"/>
                  </a:lnTo>
                  <a:lnTo>
                    <a:pt x="78" y="443"/>
                  </a:lnTo>
                  <a:lnTo>
                    <a:pt x="76" y="443"/>
                  </a:lnTo>
                  <a:lnTo>
                    <a:pt x="76" y="445"/>
                  </a:lnTo>
                  <a:lnTo>
                    <a:pt x="73" y="445"/>
                  </a:lnTo>
                  <a:lnTo>
                    <a:pt x="73" y="447"/>
                  </a:lnTo>
                  <a:lnTo>
                    <a:pt x="71" y="450"/>
                  </a:lnTo>
                  <a:lnTo>
                    <a:pt x="69" y="455"/>
                  </a:lnTo>
                  <a:lnTo>
                    <a:pt x="64" y="459"/>
                  </a:lnTo>
                  <a:lnTo>
                    <a:pt x="61" y="462"/>
                  </a:lnTo>
                  <a:lnTo>
                    <a:pt x="59" y="462"/>
                  </a:lnTo>
                  <a:lnTo>
                    <a:pt x="57" y="462"/>
                  </a:lnTo>
                  <a:lnTo>
                    <a:pt x="52" y="462"/>
                  </a:lnTo>
                  <a:lnTo>
                    <a:pt x="47" y="464"/>
                  </a:lnTo>
                  <a:lnTo>
                    <a:pt x="45" y="462"/>
                  </a:lnTo>
                  <a:lnTo>
                    <a:pt x="42" y="462"/>
                  </a:lnTo>
                  <a:lnTo>
                    <a:pt x="40" y="459"/>
                  </a:lnTo>
                  <a:lnTo>
                    <a:pt x="35" y="459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31" y="464"/>
                  </a:lnTo>
                  <a:lnTo>
                    <a:pt x="35" y="466"/>
                  </a:lnTo>
                  <a:lnTo>
                    <a:pt x="31" y="473"/>
                  </a:lnTo>
                  <a:lnTo>
                    <a:pt x="35" y="476"/>
                  </a:lnTo>
                  <a:lnTo>
                    <a:pt x="42" y="476"/>
                  </a:lnTo>
                  <a:lnTo>
                    <a:pt x="47" y="476"/>
                  </a:lnTo>
                  <a:lnTo>
                    <a:pt x="47" y="478"/>
                  </a:lnTo>
                  <a:lnTo>
                    <a:pt x="38" y="485"/>
                  </a:lnTo>
                  <a:lnTo>
                    <a:pt x="33" y="488"/>
                  </a:lnTo>
                  <a:lnTo>
                    <a:pt x="31" y="485"/>
                  </a:lnTo>
                  <a:lnTo>
                    <a:pt x="33" y="485"/>
                  </a:lnTo>
                  <a:lnTo>
                    <a:pt x="33" y="485"/>
                  </a:lnTo>
                  <a:lnTo>
                    <a:pt x="33" y="483"/>
                  </a:lnTo>
                  <a:lnTo>
                    <a:pt x="28" y="481"/>
                  </a:lnTo>
                  <a:lnTo>
                    <a:pt x="26" y="481"/>
                  </a:lnTo>
                  <a:lnTo>
                    <a:pt x="24" y="478"/>
                  </a:lnTo>
                  <a:lnTo>
                    <a:pt x="0" y="492"/>
                  </a:lnTo>
                  <a:lnTo>
                    <a:pt x="12" y="499"/>
                  </a:lnTo>
                  <a:lnTo>
                    <a:pt x="14" y="507"/>
                  </a:lnTo>
                  <a:lnTo>
                    <a:pt x="14" y="518"/>
                  </a:lnTo>
                  <a:lnTo>
                    <a:pt x="16" y="518"/>
                  </a:lnTo>
                  <a:lnTo>
                    <a:pt x="19" y="516"/>
                  </a:lnTo>
                  <a:lnTo>
                    <a:pt x="19" y="514"/>
                  </a:lnTo>
                  <a:lnTo>
                    <a:pt x="16" y="511"/>
                  </a:lnTo>
                  <a:lnTo>
                    <a:pt x="19" y="509"/>
                  </a:lnTo>
                  <a:lnTo>
                    <a:pt x="19" y="509"/>
                  </a:lnTo>
                  <a:lnTo>
                    <a:pt x="21" y="509"/>
                  </a:lnTo>
                  <a:lnTo>
                    <a:pt x="26" y="514"/>
                  </a:lnTo>
                  <a:lnTo>
                    <a:pt x="31" y="521"/>
                  </a:lnTo>
                  <a:lnTo>
                    <a:pt x="33" y="526"/>
                  </a:lnTo>
                  <a:lnTo>
                    <a:pt x="28" y="533"/>
                  </a:lnTo>
                  <a:lnTo>
                    <a:pt x="21" y="533"/>
                  </a:lnTo>
                  <a:lnTo>
                    <a:pt x="9" y="526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28" y="542"/>
                  </a:lnTo>
                  <a:lnTo>
                    <a:pt x="38" y="544"/>
                  </a:lnTo>
                  <a:lnTo>
                    <a:pt x="38" y="542"/>
                  </a:lnTo>
                  <a:lnTo>
                    <a:pt x="38" y="540"/>
                  </a:lnTo>
                  <a:lnTo>
                    <a:pt x="40" y="537"/>
                  </a:lnTo>
                  <a:lnTo>
                    <a:pt x="42" y="535"/>
                  </a:lnTo>
                  <a:lnTo>
                    <a:pt x="45" y="535"/>
                  </a:lnTo>
                  <a:lnTo>
                    <a:pt x="47" y="535"/>
                  </a:lnTo>
                  <a:lnTo>
                    <a:pt x="52" y="535"/>
                  </a:lnTo>
                  <a:lnTo>
                    <a:pt x="57" y="537"/>
                  </a:lnTo>
                  <a:lnTo>
                    <a:pt x="64" y="547"/>
                  </a:lnTo>
                  <a:lnTo>
                    <a:pt x="69" y="552"/>
                  </a:lnTo>
                  <a:lnTo>
                    <a:pt x="73" y="554"/>
                  </a:lnTo>
                  <a:lnTo>
                    <a:pt x="78" y="554"/>
                  </a:lnTo>
                  <a:lnTo>
                    <a:pt x="85" y="552"/>
                  </a:lnTo>
                  <a:lnTo>
                    <a:pt x="90" y="544"/>
                  </a:lnTo>
                  <a:lnTo>
                    <a:pt x="99" y="542"/>
                  </a:lnTo>
                  <a:lnTo>
                    <a:pt x="102" y="540"/>
                  </a:lnTo>
                  <a:lnTo>
                    <a:pt x="104" y="537"/>
                  </a:lnTo>
                  <a:lnTo>
                    <a:pt x="106" y="535"/>
                  </a:lnTo>
                  <a:lnTo>
                    <a:pt x="109" y="530"/>
                  </a:lnTo>
                  <a:lnTo>
                    <a:pt x="116" y="526"/>
                  </a:lnTo>
                  <a:lnTo>
                    <a:pt x="156" y="523"/>
                  </a:lnTo>
                  <a:lnTo>
                    <a:pt x="168" y="528"/>
                  </a:lnTo>
                  <a:lnTo>
                    <a:pt x="173" y="533"/>
                  </a:lnTo>
                  <a:lnTo>
                    <a:pt x="175" y="533"/>
                  </a:lnTo>
                  <a:lnTo>
                    <a:pt x="182" y="533"/>
                  </a:lnTo>
                  <a:lnTo>
                    <a:pt x="187" y="535"/>
                  </a:lnTo>
                  <a:lnTo>
                    <a:pt x="196" y="542"/>
                  </a:lnTo>
                  <a:lnTo>
                    <a:pt x="206" y="552"/>
                  </a:lnTo>
                  <a:lnTo>
                    <a:pt x="215" y="561"/>
                  </a:lnTo>
                  <a:lnTo>
                    <a:pt x="220" y="566"/>
                  </a:lnTo>
                  <a:lnTo>
                    <a:pt x="232" y="568"/>
                  </a:lnTo>
                  <a:lnTo>
                    <a:pt x="239" y="573"/>
                  </a:lnTo>
                  <a:lnTo>
                    <a:pt x="222" y="570"/>
                  </a:lnTo>
                  <a:lnTo>
                    <a:pt x="215" y="568"/>
                  </a:lnTo>
                  <a:lnTo>
                    <a:pt x="210" y="561"/>
                  </a:lnTo>
                  <a:lnTo>
                    <a:pt x="206" y="559"/>
                  </a:lnTo>
                  <a:lnTo>
                    <a:pt x="194" y="556"/>
                  </a:lnTo>
                  <a:lnTo>
                    <a:pt x="182" y="547"/>
                  </a:lnTo>
                  <a:lnTo>
                    <a:pt x="182" y="544"/>
                  </a:lnTo>
                  <a:lnTo>
                    <a:pt x="189" y="544"/>
                  </a:lnTo>
                  <a:lnTo>
                    <a:pt x="187" y="542"/>
                  </a:lnTo>
                  <a:lnTo>
                    <a:pt x="184" y="540"/>
                  </a:lnTo>
                  <a:lnTo>
                    <a:pt x="180" y="540"/>
                  </a:lnTo>
                  <a:lnTo>
                    <a:pt x="177" y="537"/>
                  </a:lnTo>
                  <a:lnTo>
                    <a:pt x="180" y="542"/>
                  </a:lnTo>
                  <a:lnTo>
                    <a:pt x="175" y="542"/>
                  </a:lnTo>
                  <a:lnTo>
                    <a:pt x="161" y="537"/>
                  </a:lnTo>
                  <a:lnTo>
                    <a:pt x="158" y="535"/>
                  </a:lnTo>
                  <a:lnTo>
                    <a:pt x="156" y="533"/>
                  </a:lnTo>
                  <a:lnTo>
                    <a:pt x="154" y="533"/>
                  </a:lnTo>
                  <a:lnTo>
                    <a:pt x="151" y="533"/>
                  </a:lnTo>
                  <a:lnTo>
                    <a:pt x="149" y="535"/>
                  </a:lnTo>
                  <a:lnTo>
                    <a:pt x="123" y="537"/>
                  </a:lnTo>
                  <a:lnTo>
                    <a:pt x="116" y="540"/>
                  </a:lnTo>
                  <a:lnTo>
                    <a:pt x="113" y="544"/>
                  </a:lnTo>
                  <a:lnTo>
                    <a:pt x="111" y="549"/>
                  </a:lnTo>
                  <a:lnTo>
                    <a:pt x="109" y="554"/>
                  </a:lnTo>
                  <a:lnTo>
                    <a:pt x="109" y="559"/>
                  </a:lnTo>
                  <a:lnTo>
                    <a:pt x="109" y="566"/>
                  </a:lnTo>
                  <a:lnTo>
                    <a:pt x="113" y="573"/>
                  </a:lnTo>
                  <a:lnTo>
                    <a:pt x="113" y="578"/>
                  </a:lnTo>
                  <a:lnTo>
                    <a:pt x="111" y="585"/>
                  </a:lnTo>
                  <a:lnTo>
                    <a:pt x="111" y="587"/>
                  </a:lnTo>
                  <a:lnTo>
                    <a:pt x="109" y="589"/>
                  </a:lnTo>
                  <a:lnTo>
                    <a:pt x="99" y="589"/>
                  </a:lnTo>
                  <a:lnTo>
                    <a:pt x="95" y="592"/>
                  </a:lnTo>
                  <a:lnTo>
                    <a:pt x="92" y="594"/>
                  </a:lnTo>
                  <a:lnTo>
                    <a:pt x="87" y="599"/>
                  </a:lnTo>
                  <a:lnTo>
                    <a:pt x="97" y="604"/>
                  </a:lnTo>
                  <a:lnTo>
                    <a:pt x="132" y="611"/>
                  </a:lnTo>
                  <a:lnTo>
                    <a:pt x="149" y="620"/>
                  </a:lnTo>
                  <a:lnTo>
                    <a:pt x="154" y="625"/>
                  </a:lnTo>
                  <a:lnTo>
                    <a:pt x="156" y="630"/>
                  </a:lnTo>
                  <a:lnTo>
                    <a:pt x="158" y="639"/>
                  </a:lnTo>
                  <a:lnTo>
                    <a:pt x="158" y="646"/>
                  </a:lnTo>
                  <a:lnTo>
                    <a:pt x="154" y="649"/>
                  </a:lnTo>
                  <a:lnTo>
                    <a:pt x="151" y="656"/>
                  </a:lnTo>
                  <a:lnTo>
                    <a:pt x="144" y="672"/>
                  </a:lnTo>
                  <a:lnTo>
                    <a:pt x="142" y="679"/>
                  </a:lnTo>
                  <a:lnTo>
                    <a:pt x="130" y="684"/>
                  </a:lnTo>
                  <a:lnTo>
                    <a:pt x="125" y="689"/>
                  </a:lnTo>
                  <a:lnTo>
                    <a:pt x="128" y="696"/>
                  </a:lnTo>
                  <a:lnTo>
                    <a:pt x="121" y="701"/>
                  </a:lnTo>
                  <a:lnTo>
                    <a:pt x="118" y="705"/>
                  </a:lnTo>
                  <a:lnTo>
                    <a:pt x="116" y="715"/>
                  </a:lnTo>
                  <a:lnTo>
                    <a:pt x="116" y="722"/>
                  </a:lnTo>
                  <a:lnTo>
                    <a:pt x="118" y="729"/>
                  </a:lnTo>
                  <a:lnTo>
                    <a:pt x="121" y="736"/>
                  </a:lnTo>
                  <a:lnTo>
                    <a:pt x="123" y="739"/>
                  </a:lnTo>
                  <a:lnTo>
                    <a:pt x="130" y="741"/>
                  </a:lnTo>
                  <a:lnTo>
                    <a:pt x="140" y="748"/>
                  </a:lnTo>
                  <a:lnTo>
                    <a:pt x="156" y="767"/>
                  </a:lnTo>
                  <a:lnTo>
                    <a:pt x="163" y="783"/>
                  </a:lnTo>
                  <a:lnTo>
                    <a:pt x="166" y="786"/>
                  </a:lnTo>
                  <a:lnTo>
                    <a:pt x="170" y="788"/>
                  </a:lnTo>
                  <a:lnTo>
                    <a:pt x="175" y="788"/>
                  </a:lnTo>
                  <a:lnTo>
                    <a:pt x="180" y="793"/>
                  </a:lnTo>
                  <a:lnTo>
                    <a:pt x="182" y="805"/>
                  </a:lnTo>
                  <a:lnTo>
                    <a:pt x="184" y="807"/>
                  </a:lnTo>
                  <a:lnTo>
                    <a:pt x="189" y="812"/>
                  </a:lnTo>
                  <a:lnTo>
                    <a:pt x="194" y="817"/>
                  </a:lnTo>
                  <a:lnTo>
                    <a:pt x="196" y="821"/>
                  </a:lnTo>
                  <a:lnTo>
                    <a:pt x="196" y="828"/>
                  </a:lnTo>
                  <a:lnTo>
                    <a:pt x="199" y="833"/>
                  </a:lnTo>
                  <a:lnTo>
                    <a:pt x="203" y="836"/>
                  </a:lnTo>
                  <a:lnTo>
                    <a:pt x="203" y="843"/>
                  </a:lnTo>
                  <a:lnTo>
                    <a:pt x="208" y="873"/>
                  </a:lnTo>
                  <a:lnTo>
                    <a:pt x="210" y="878"/>
                  </a:lnTo>
                  <a:lnTo>
                    <a:pt x="213" y="878"/>
                  </a:lnTo>
                  <a:lnTo>
                    <a:pt x="215" y="878"/>
                  </a:lnTo>
                  <a:lnTo>
                    <a:pt x="215" y="873"/>
                  </a:lnTo>
                  <a:lnTo>
                    <a:pt x="213" y="866"/>
                  </a:lnTo>
                  <a:lnTo>
                    <a:pt x="213" y="862"/>
                  </a:lnTo>
                  <a:lnTo>
                    <a:pt x="215" y="866"/>
                  </a:lnTo>
                  <a:lnTo>
                    <a:pt x="220" y="876"/>
                  </a:lnTo>
                  <a:lnTo>
                    <a:pt x="220" y="878"/>
                  </a:lnTo>
                  <a:lnTo>
                    <a:pt x="225" y="881"/>
                  </a:lnTo>
                  <a:lnTo>
                    <a:pt x="234" y="883"/>
                  </a:lnTo>
                  <a:lnTo>
                    <a:pt x="244" y="892"/>
                  </a:lnTo>
                  <a:lnTo>
                    <a:pt x="258" y="895"/>
                  </a:lnTo>
                  <a:lnTo>
                    <a:pt x="263" y="899"/>
                  </a:lnTo>
                  <a:lnTo>
                    <a:pt x="260" y="907"/>
                  </a:lnTo>
                  <a:lnTo>
                    <a:pt x="267" y="909"/>
                  </a:lnTo>
                  <a:lnTo>
                    <a:pt x="289" y="909"/>
                  </a:lnTo>
                  <a:lnTo>
                    <a:pt x="296" y="911"/>
                  </a:lnTo>
                  <a:lnTo>
                    <a:pt x="303" y="916"/>
                  </a:lnTo>
                  <a:lnTo>
                    <a:pt x="307" y="923"/>
                  </a:lnTo>
                  <a:lnTo>
                    <a:pt x="310" y="935"/>
                  </a:lnTo>
                  <a:lnTo>
                    <a:pt x="312" y="944"/>
                  </a:lnTo>
                  <a:lnTo>
                    <a:pt x="319" y="944"/>
                  </a:lnTo>
                  <a:lnTo>
                    <a:pt x="336" y="940"/>
                  </a:lnTo>
                  <a:lnTo>
                    <a:pt x="338" y="942"/>
                  </a:lnTo>
                  <a:lnTo>
                    <a:pt x="345" y="947"/>
                  </a:lnTo>
                  <a:lnTo>
                    <a:pt x="355" y="954"/>
                  </a:lnTo>
                  <a:lnTo>
                    <a:pt x="357" y="954"/>
                  </a:lnTo>
                  <a:lnTo>
                    <a:pt x="362" y="956"/>
                  </a:lnTo>
                  <a:lnTo>
                    <a:pt x="367" y="963"/>
                  </a:lnTo>
                  <a:lnTo>
                    <a:pt x="374" y="970"/>
                  </a:lnTo>
                  <a:lnTo>
                    <a:pt x="381" y="973"/>
                  </a:lnTo>
                  <a:lnTo>
                    <a:pt x="381" y="959"/>
                  </a:lnTo>
                  <a:lnTo>
                    <a:pt x="393" y="954"/>
                  </a:lnTo>
                  <a:lnTo>
                    <a:pt x="404" y="954"/>
                  </a:lnTo>
                  <a:lnTo>
                    <a:pt x="409" y="959"/>
                  </a:lnTo>
                  <a:lnTo>
                    <a:pt x="409" y="956"/>
                  </a:lnTo>
                  <a:lnTo>
                    <a:pt x="416" y="949"/>
                  </a:lnTo>
                  <a:close/>
                  <a:moveTo>
                    <a:pt x="71" y="781"/>
                  </a:moveTo>
                  <a:lnTo>
                    <a:pt x="71" y="781"/>
                  </a:lnTo>
                  <a:lnTo>
                    <a:pt x="73" y="788"/>
                  </a:lnTo>
                  <a:lnTo>
                    <a:pt x="69" y="786"/>
                  </a:lnTo>
                  <a:lnTo>
                    <a:pt x="45" y="783"/>
                  </a:lnTo>
                  <a:lnTo>
                    <a:pt x="40" y="776"/>
                  </a:lnTo>
                  <a:lnTo>
                    <a:pt x="45" y="772"/>
                  </a:lnTo>
                  <a:lnTo>
                    <a:pt x="50" y="772"/>
                  </a:lnTo>
                  <a:lnTo>
                    <a:pt x="54" y="772"/>
                  </a:lnTo>
                  <a:lnTo>
                    <a:pt x="66" y="776"/>
                  </a:lnTo>
                  <a:lnTo>
                    <a:pt x="71" y="781"/>
                  </a:lnTo>
                  <a:close/>
                  <a:moveTo>
                    <a:pt x="116" y="684"/>
                  </a:moveTo>
                  <a:lnTo>
                    <a:pt x="116" y="684"/>
                  </a:lnTo>
                  <a:lnTo>
                    <a:pt x="116" y="691"/>
                  </a:lnTo>
                  <a:lnTo>
                    <a:pt x="113" y="698"/>
                  </a:lnTo>
                  <a:lnTo>
                    <a:pt x="109" y="696"/>
                  </a:lnTo>
                  <a:lnTo>
                    <a:pt x="104" y="684"/>
                  </a:lnTo>
                  <a:lnTo>
                    <a:pt x="99" y="675"/>
                  </a:lnTo>
                  <a:lnTo>
                    <a:pt x="92" y="670"/>
                  </a:lnTo>
                  <a:lnTo>
                    <a:pt x="85" y="675"/>
                  </a:lnTo>
                  <a:lnTo>
                    <a:pt x="80" y="668"/>
                  </a:lnTo>
                  <a:lnTo>
                    <a:pt x="76" y="651"/>
                  </a:lnTo>
                  <a:lnTo>
                    <a:pt x="71" y="644"/>
                  </a:lnTo>
                  <a:lnTo>
                    <a:pt x="87" y="644"/>
                  </a:lnTo>
                  <a:lnTo>
                    <a:pt x="92" y="644"/>
                  </a:lnTo>
                  <a:lnTo>
                    <a:pt x="99" y="649"/>
                  </a:lnTo>
                  <a:lnTo>
                    <a:pt x="99" y="653"/>
                  </a:lnTo>
                  <a:lnTo>
                    <a:pt x="97" y="658"/>
                  </a:lnTo>
                  <a:lnTo>
                    <a:pt x="97" y="665"/>
                  </a:lnTo>
                  <a:lnTo>
                    <a:pt x="102" y="668"/>
                  </a:lnTo>
                  <a:lnTo>
                    <a:pt x="111" y="675"/>
                  </a:lnTo>
                  <a:lnTo>
                    <a:pt x="113" y="677"/>
                  </a:lnTo>
                  <a:lnTo>
                    <a:pt x="116" y="68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3BDF47FF-5038-A0CA-A362-8957EE89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995738"/>
              <a:ext cx="1589088" cy="1990725"/>
            </a:xfrm>
            <a:custGeom>
              <a:avLst/>
              <a:gdLst>
                <a:gd name="T0" fmla="*/ 426 w 1001"/>
                <a:gd name="T1" fmla="*/ 1247 h 1254"/>
                <a:gd name="T2" fmla="*/ 374 w 1001"/>
                <a:gd name="T3" fmla="*/ 1245 h 1254"/>
                <a:gd name="T4" fmla="*/ 326 w 1001"/>
                <a:gd name="T5" fmla="*/ 1205 h 1254"/>
                <a:gd name="T6" fmla="*/ 232 w 1001"/>
                <a:gd name="T7" fmla="*/ 1160 h 1254"/>
                <a:gd name="T8" fmla="*/ 151 w 1001"/>
                <a:gd name="T9" fmla="*/ 1112 h 1254"/>
                <a:gd name="T10" fmla="*/ 99 w 1001"/>
                <a:gd name="T11" fmla="*/ 1129 h 1254"/>
                <a:gd name="T12" fmla="*/ 90 w 1001"/>
                <a:gd name="T13" fmla="*/ 1034 h 1254"/>
                <a:gd name="T14" fmla="*/ 47 w 1001"/>
                <a:gd name="T15" fmla="*/ 1032 h 1254"/>
                <a:gd name="T16" fmla="*/ 9 w 1001"/>
                <a:gd name="T17" fmla="*/ 1011 h 1254"/>
                <a:gd name="T18" fmla="*/ 66 w 1001"/>
                <a:gd name="T19" fmla="*/ 961 h 1254"/>
                <a:gd name="T20" fmla="*/ 168 w 1001"/>
                <a:gd name="T21" fmla="*/ 599 h 1254"/>
                <a:gd name="T22" fmla="*/ 224 w 1001"/>
                <a:gd name="T23" fmla="*/ 447 h 1254"/>
                <a:gd name="T24" fmla="*/ 203 w 1001"/>
                <a:gd name="T25" fmla="*/ 395 h 1254"/>
                <a:gd name="T26" fmla="*/ 217 w 1001"/>
                <a:gd name="T27" fmla="*/ 92 h 1254"/>
                <a:gd name="T28" fmla="*/ 241 w 1001"/>
                <a:gd name="T29" fmla="*/ 76 h 1254"/>
                <a:gd name="T30" fmla="*/ 343 w 1001"/>
                <a:gd name="T31" fmla="*/ 244 h 1254"/>
                <a:gd name="T32" fmla="*/ 397 w 1001"/>
                <a:gd name="T33" fmla="*/ 348 h 1254"/>
                <a:gd name="T34" fmla="*/ 402 w 1001"/>
                <a:gd name="T35" fmla="*/ 291 h 1254"/>
                <a:gd name="T36" fmla="*/ 376 w 1001"/>
                <a:gd name="T37" fmla="*/ 163 h 1254"/>
                <a:gd name="T38" fmla="*/ 402 w 1001"/>
                <a:gd name="T39" fmla="*/ 178 h 1254"/>
                <a:gd name="T40" fmla="*/ 433 w 1001"/>
                <a:gd name="T41" fmla="*/ 218 h 1254"/>
                <a:gd name="T42" fmla="*/ 478 w 1001"/>
                <a:gd name="T43" fmla="*/ 244 h 1254"/>
                <a:gd name="T44" fmla="*/ 558 w 1001"/>
                <a:gd name="T45" fmla="*/ 241 h 1254"/>
                <a:gd name="T46" fmla="*/ 594 w 1001"/>
                <a:gd name="T47" fmla="*/ 211 h 1254"/>
                <a:gd name="T48" fmla="*/ 631 w 1001"/>
                <a:gd name="T49" fmla="*/ 182 h 1254"/>
                <a:gd name="T50" fmla="*/ 681 w 1001"/>
                <a:gd name="T51" fmla="*/ 95 h 1254"/>
                <a:gd name="T52" fmla="*/ 712 w 1001"/>
                <a:gd name="T53" fmla="*/ 33 h 1254"/>
                <a:gd name="T54" fmla="*/ 771 w 1001"/>
                <a:gd name="T55" fmla="*/ 5 h 1254"/>
                <a:gd name="T56" fmla="*/ 809 w 1001"/>
                <a:gd name="T57" fmla="*/ 47 h 1254"/>
                <a:gd name="T58" fmla="*/ 856 w 1001"/>
                <a:gd name="T59" fmla="*/ 38 h 1254"/>
                <a:gd name="T60" fmla="*/ 906 w 1001"/>
                <a:gd name="T61" fmla="*/ 78 h 1254"/>
                <a:gd name="T62" fmla="*/ 927 w 1001"/>
                <a:gd name="T63" fmla="*/ 104 h 1254"/>
                <a:gd name="T64" fmla="*/ 944 w 1001"/>
                <a:gd name="T65" fmla="*/ 135 h 1254"/>
                <a:gd name="T66" fmla="*/ 937 w 1001"/>
                <a:gd name="T67" fmla="*/ 163 h 1254"/>
                <a:gd name="T68" fmla="*/ 934 w 1001"/>
                <a:gd name="T69" fmla="*/ 204 h 1254"/>
                <a:gd name="T70" fmla="*/ 944 w 1001"/>
                <a:gd name="T71" fmla="*/ 230 h 1254"/>
                <a:gd name="T72" fmla="*/ 979 w 1001"/>
                <a:gd name="T73" fmla="*/ 256 h 1254"/>
                <a:gd name="T74" fmla="*/ 996 w 1001"/>
                <a:gd name="T75" fmla="*/ 334 h 1254"/>
                <a:gd name="T76" fmla="*/ 972 w 1001"/>
                <a:gd name="T77" fmla="*/ 381 h 1254"/>
                <a:gd name="T78" fmla="*/ 953 w 1001"/>
                <a:gd name="T79" fmla="*/ 417 h 1254"/>
                <a:gd name="T80" fmla="*/ 899 w 1001"/>
                <a:gd name="T81" fmla="*/ 471 h 1254"/>
                <a:gd name="T82" fmla="*/ 870 w 1001"/>
                <a:gd name="T83" fmla="*/ 521 h 1254"/>
                <a:gd name="T84" fmla="*/ 885 w 1001"/>
                <a:gd name="T85" fmla="*/ 566 h 1254"/>
                <a:gd name="T86" fmla="*/ 835 w 1001"/>
                <a:gd name="T87" fmla="*/ 580 h 1254"/>
                <a:gd name="T88" fmla="*/ 849 w 1001"/>
                <a:gd name="T89" fmla="*/ 615 h 1254"/>
                <a:gd name="T90" fmla="*/ 830 w 1001"/>
                <a:gd name="T91" fmla="*/ 670 h 1254"/>
                <a:gd name="T92" fmla="*/ 799 w 1001"/>
                <a:gd name="T93" fmla="*/ 679 h 1254"/>
                <a:gd name="T94" fmla="*/ 740 w 1001"/>
                <a:gd name="T95" fmla="*/ 698 h 1254"/>
                <a:gd name="T96" fmla="*/ 655 w 1001"/>
                <a:gd name="T97" fmla="*/ 731 h 1254"/>
                <a:gd name="T98" fmla="*/ 608 w 1001"/>
                <a:gd name="T99" fmla="*/ 743 h 1254"/>
                <a:gd name="T100" fmla="*/ 577 w 1001"/>
                <a:gd name="T101" fmla="*/ 769 h 1254"/>
                <a:gd name="T102" fmla="*/ 560 w 1001"/>
                <a:gd name="T103" fmla="*/ 748 h 1254"/>
                <a:gd name="T104" fmla="*/ 504 w 1001"/>
                <a:gd name="T105" fmla="*/ 762 h 1254"/>
                <a:gd name="T106" fmla="*/ 497 w 1001"/>
                <a:gd name="T107" fmla="*/ 814 h 1254"/>
                <a:gd name="T108" fmla="*/ 489 w 1001"/>
                <a:gd name="T109" fmla="*/ 864 h 1254"/>
                <a:gd name="T110" fmla="*/ 482 w 1001"/>
                <a:gd name="T111" fmla="*/ 897 h 1254"/>
                <a:gd name="T112" fmla="*/ 551 w 1001"/>
                <a:gd name="T113" fmla="*/ 954 h 1254"/>
                <a:gd name="T114" fmla="*/ 551 w 1001"/>
                <a:gd name="T115" fmla="*/ 978 h 1254"/>
                <a:gd name="T116" fmla="*/ 563 w 1001"/>
                <a:gd name="T117" fmla="*/ 1018 h 1254"/>
                <a:gd name="T118" fmla="*/ 549 w 1001"/>
                <a:gd name="T119" fmla="*/ 1058 h 1254"/>
                <a:gd name="T120" fmla="*/ 518 w 1001"/>
                <a:gd name="T121" fmla="*/ 1101 h 1254"/>
                <a:gd name="T122" fmla="*/ 494 w 1001"/>
                <a:gd name="T123" fmla="*/ 1143 h 1254"/>
                <a:gd name="T124" fmla="*/ 468 w 1001"/>
                <a:gd name="T125" fmla="*/ 118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1" h="1254">
                  <a:moveTo>
                    <a:pt x="461" y="1212"/>
                  </a:moveTo>
                  <a:lnTo>
                    <a:pt x="461" y="1212"/>
                  </a:lnTo>
                  <a:lnTo>
                    <a:pt x="461" y="1221"/>
                  </a:lnTo>
                  <a:lnTo>
                    <a:pt x="463" y="1231"/>
                  </a:lnTo>
                  <a:lnTo>
                    <a:pt x="463" y="1228"/>
                  </a:lnTo>
                  <a:lnTo>
                    <a:pt x="459" y="1224"/>
                  </a:lnTo>
                  <a:lnTo>
                    <a:pt x="456" y="1228"/>
                  </a:lnTo>
                  <a:lnTo>
                    <a:pt x="454" y="1233"/>
                  </a:lnTo>
                  <a:lnTo>
                    <a:pt x="452" y="1233"/>
                  </a:lnTo>
                  <a:lnTo>
                    <a:pt x="449" y="1231"/>
                  </a:lnTo>
                  <a:lnTo>
                    <a:pt x="433" y="1243"/>
                  </a:lnTo>
                  <a:lnTo>
                    <a:pt x="426" y="1247"/>
                  </a:lnTo>
                  <a:lnTo>
                    <a:pt x="416" y="1247"/>
                  </a:lnTo>
                  <a:lnTo>
                    <a:pt x="400" y="1240"/>
                  </a:lnTo>
                  <a:lnTo>
                    <a:pt x="392" y="1240"/>
                  </a:lnTo>
                  <a:lnTo>
                    <a:pt x="390" y="1250"/>
                  </a:lnTo>
                  <a:lnTo>
                    <a:pt x="388" y="1250"/>
                  </a:lnTo>
                  <a:lnTo>
                    <a:pt x="383" y="1254"/>
                  </a:lnTo>
                  <a:lnTo>
                    <a:pt x="381" y="1254"/>
                  </a:lnTo>
                  <a:lnTo>
                    <a:pt x="378" y="1252"/>
                  </a:lnTo>
                  <a:lnTo>
                    <a:pt x="378" y="1250"/>
                  </a:lnTo>
                  <a:lnTo>
                    <a:pt x="378" y="1247"/>
                  </a:lnTo>
                  <a:lnTo>
                    <a:pt x="376" y="1245"/>
                  </a:lnTo>
                  <a:lnTo>
                    <a:pt x="374" y="1245"/>
                  </a:lnTo>
                  <a:lnTo>
                    <a:pt x="369" y="1245"/>
                  </a:lnTo>
                  <a:lnTo>
                    <a:pt x="366" y="1243"/>
                  </a:lnTo>
                  <a:lnTo>
                    <a:pt x="369" y="1240"/>
                  </a:lnTo>
                  <a:lnTo>
                    <a:pt x="369" y="1240"/>
                  </a:lnTo>
                  <a:lnTo>
                    <a:pt x="369" y="1238"/>
                  </a:lnTo>
                  <a:lnTo>
                    <a:pt x="355" y="1221"/>
                  </a:lnTo>
                  <a:lnTo>
                    <a:pt x="350" y="1217"/>
                  </a:lnTo>
                  <a:lnTo>
                    <a:pt x="340" y="1209"/>
                  </a:lnTo>
                  <a:lnTo>
                    <a:pt x="336" y="1209"/>
                  </a:lnTo>
                  <a:lnTo>
                    <a:pt x="333" y="1209"/>
                  </a:lnTo>
                  <a:lnTo>
                    <a:pt x="331" y="1209"/>
                  </a:lnTo>
                  <a:lnTo>
                    <a:pt x="326" y="1205"/>
                  </a:lnTo>
                  <a:lnTo>
                    <a:pt x="326" y="1202"/>
                  </a:lnTo>
                  <a:lnTo>
                    <a:pt x="326" y="1200"/>
                  </a:lnTo>
                  <a:lnTo>
                    <a:pt x="326" y="1198"/>
                  </a:lnTo>
                  <a:lnTo>
                    <a:pt x="326" y="1195"/>
                  </a:lnTo>
                  <a:lnTo>
                    <a:pt x="322" y="1179"/>
                  </a:lnTo>
                  <a:lnTo>
                    <a:pt x="312" y="1176"/>
                  </a:lnTo>
                  <a:lnTo>
                    <a:pt x="288" y="1181"/>
                  </a:lnTo>
                  <a:lnTo>
                    <a:pt x="265" y="1179"/>
                  </a:lnTo>
                  <a:lnTo>
                    <a:pt x="253" y="1174"/>
                  </a:lnTo>
                  <a:lnTo>
                    <a:pt x="241" y="1167"/>
                  </a:lnTo>
                  <a:lnTo>
                    <a:pt x="236" y="1162"/>
                  </a:lnTo>
                  <a:lnTo>
                    <a:pt x="232" y="1160"/>
                  </a:lnTo>
                  <a:lnTo>
                    <a:pt x="222" y="1157"/>
                  </a:lnTo>
                  <a:lnTo>
                    <a:pt x="220" y="1157"/>
                  </a:lnTo>
                  <a:lnTo>
                    <a:pt x="215" y="1153"/>
                  </a:lnTo>
                  <a:lnTo>
                    <a:pt x="210" y="1153"/>
                  </a:lnTo>
                  <a:lnTo>
                    <a:pt x="198" y="1153"/>
                  </a:lnTo>
                  <a:lnTo>
                    <a:pt x="189" y="1143"/>
                  </a:lnTo>
                  <a:lnTo>
                    <a:pt x="180" y="1138"/>
                  </a:lnTo>
                  <a:lnTo>
                    <a:pt x="161" y="1134"/>
                  </a:lnTo>
                  <a:lnTo>
                    <a:pt x="156" y="1131"/>
                  </a:lnTo>
                  <a:lnTo>
                    <a:pt x="149" y="1124"/>
                  </a:lnTo>
                  <a:lnTo>
                    <a:pt x="149" y="1120"/>
                  </a:lnTo>
                  <a:lnTo>
                    <a:pt x="151" y="1112"/>
                  </a:lnTo>
                  <a:lnTo>
                    <a:pt x="158" y="1108"/>
                  </a:lnTo>
                  <a:lnTo>
                    <a:pt x="151" y="1105"/>
                  </a:lnTo>
                  <a:lnTo>
                    <a:pt x="144" y="1108"/>
                  </a:lnTo>
                  <a:lnTo>
                    <a:pt x="139" y="1115"/>
                  </a:lnTo>
                  <a:lnTo>
                    <a:pt x="137" y="1122"/>
                  </a:lnTo>
                  <a:lnTo>
                    <a:pt x="135" y="1134"/>
                  </a:lnTo>
                  <a:lnTo>
                    <a:pt x="132" y="1141"/>
                  </a:lnTo>
                  <a:lnTo>
                    <a:pt x="127" y="1141"/>
                  </a:lnTo>
                  <a:lnTo>
                    <a:pt x="118" y="1141"/>
                  </a:lnTo>
                  <a:lnTo>
                    <a:pt x="111" y="1138"/>
                  </a:lnTo>
                  <a:lnTo>
                    <a:pt x="104" y="1134"/>
                  </a:lnTo>
                  <a:lnTo>
                    <a:pt x="99" y="1129"/>
                  </a:lnTo>
                  <a:lnTo>
                    <a:pt x="94" y="1120"/>
                  </a:lnTo>
                  <a:lnTo>
                    <a:pt x="97" y="1115"/>
                  </a:lnTo>
                  <a:lnTo>
                    <a:pt x="111" y="1101"/>
                  </a:lnTo>
                  <a:lnTo>
                    <a:pt x="113" y="1096"/>
                  </a:lnTo>
                  <a:lnTo>
                    <a:pt x="120" y="1082"/>
                  </a:lnTo>
                  <a:lnTo>
                    <a:pt x="123" y="1065"/>
                  </a:lnTo>
                  <a:lnTo>
                    <a:pt x="123" y="1051"/>
                  </a:lnTo>
                  <a:lnTo>
                    <a:pt x="113" y="1041"/>
                  </a:lnTo>
                  <a:lnTo>
                    <a:pt x="109" y="1041"/>
                  </a:lnTo>
                  <a:lnTo>
                    <a:pt x="106" y="1041"/>
                  </a:lnTo>
                  <a:lnTo>
                    <a:pt x="104" y="1041"/>
                  </a:lnTo>
                  <a:lnTo>
                    <a:pt x="90" y="1034"/>
                  </a:lnTo>
                  <a:lnTo>
                    <a:pt x="80" y="1032"/>
                  </a:lnTo>
                  <a:lnTo>
                    <a:pt x="73" y="1032"/>
                  </a:lnTo>
                  <a:lnTo>
                    <a:pt x="68" y="1034"/>
                  </a:lnTo>
                  <a:lnTo>
                    <a:pt x="66" y="1041"/>
                  </a:lnTo>
                  <a:lnTo>
                    <a:pt x="66" y="1046"/>
                  </a:lnTo>
                  <a:lnTo>
                    <a:pt x="61" y="1046"/>
                  </a:lnTo>
                  <a:lnTo>
                    <a:pt x="57" y="1049"/>
                  </a:lnTo>
                  <a:lnTo>
                    <a:pt x="54" y="1046"/>
                  </a:lnTo>
                  <a:lnTo>
                    <a:pt x="49" y="1046"/>
                  </a:lnTo>
                  <a:lnTo>
                    <a:pt x="49" y="1044"/>
                  </a:lnTo>
                  <a:lnTo>
                    <a:pt x="47" y="1037"/>
                  </a:lnTo>
                  <a:lnTo>
                    <a:pt x="47" y="1032"/>
                  </a:lnTo>
                  <a:lnTo>
                    <a:pt x="47" y="1030"/>
                  </a:lnTo>
                  <a:lnTo>
                    <a:pt x="47" y="1027"/>
                  </a:lnTo>
                  <a:lnTo>
                    <a:pt x="45" y="1025"/>
                  </a:lnTo>
                  <a:lnTo>
                    <a:pt x="38" y="1022"/>
                  </a:lnTo>
                  <a:lnTo>
                    <a:pt x="35" y="1022"/>
                  </a:lnTo>
                  <a:lnTo>
                    <a:pt x="28" y="1025"/>
                  </a:lnTo>
                  <a:lnTo>
                    <a:pt x="23" y="1025"/>
                  </a:lnTo>
                  <a:lnTo>
                    <a:pt x="19" y="1027"/>
                  </a:lnTo>
                  <a:lnTo>
                    <a:pt x="16" y="1027"/>
                  </a:lnTo>
                  <a:lnTo>
                    <a:pt x="14" y="1025"/>
                  </a:lnTo>
                  <a:lnTo>
                    <a:pt x="14" y="1015"/>
                  </a:lnTo>
                  <a:lnTo>
                    <a:pt x="9" y="1011"/>
                  </a:lnTo>
                  <a:lnTo>
                    <a:pt x="0" y="1006"/>
                  </a:lnTo>
                  <a:lnTo>
                    <a:pt x="0" y="1001"/>
                  </a:lnTo>
                  <a:lnTo>
                    <a:pt x="2" y="992"/>
                  </a:lnTo>
                  <a:lnTo>
                    <a:pt x="2" y="980"/>
                  </a:lnTo>
                  <a:lnTo>
                    <a:pt x="7" y="985"/>
                  </a:lnTo>
                  <a:lnTo>
                    <a:pt x="9" y="980"/>
                  </a:lnTo>
                  <a:lnTo>
                    <a:pt x="16" y="978"/>
                  </a:lnTo>
                  <a:lnTo>
                    <a:pt x="45" y="975"/>
                  </a:lnTo>
                  <a:lnTo>
                    <a:pt x="52" y="973"/>
                  </a:lnTo>
                  <a:lnTo>
                    <a:pt x="59" y="968"/>
                  </a:lnTo>
                  <a:lnTo>
                    <a:pt x="64" y="963"/>
                  </a:lnTo>
                  <a:lnTo>
                    <a:pt x="66" y="961"/>
                  </a:lnTo>
                  <a:lnTo>
                    <a:pt x="73" y="947"/>
                  </a:lnTo>
                  <a:lnTo>
                    <a:pt x="75" y="942"/>
                  </a:lnTo>
                  <a:lnTo>
                    <a:pt x="78" y="940"/>
                  </a:lnTo>
                  <a:lnTo>
                    <a:pt x="94" y="925"/>
                  </a:lnTo>
                  <a:lnTo>
                    <a:pt x="97" y="921"/>
                  </a:lnTo>
                  <a:lnTo>
                    <a:pt x="101" y="907"/>
                  </a:lnTo>
                  <a:lnTo>
                    <a:pt x="104" y="892"/>
                  </a:lnTo>
                  <a:lnTo>
                    <a:pt x="113" y="869"/>
                  </a:lnTo>
                  <a:lnTo>
                    <a:pt x="125" y="798"/>
                  </a:lnTo>
                  <a:lnTo>
                    <a:pt x="135" y="774"/>
                  </a:lnTo>
                  <a:lnTo>
                    <a:pt x="146" y="720"/>
                  </a:lnTo>
                  <a:lnTo>
                    <a:pt x="168" y="599"/>
                  </a:lnTo>
                  <a:lnTo>
                    <a:pt x="177" y="540"/>
                  </a:lnTo>
                  <a:lnTo>
                    <a:pt x="180" y="511"/>
                  </a:lnTo>
                  <a:lnTo>
                    <a:pt x="180" y="507"/>
                  </a:lnTo>
                  <a:lnTo>
                    <a:pt x="175" y="495"/>
                  </a:lnTo>
                  <a:lnTo>
                    <a:pt x="177" y="490"/>
                  </a:lnTo>
                  <a:lnTo>
                    <a:pt x="184" y="478"/>
                  </a:lnTo>
                  <a:lnTo>
                    <a:pt x="187" y="476"/>
                  </a:lnTo>
                  <a:lnTo>
                    <a:pt x="187" y="471"/>
                  </a:lnTo>
                  <a:lnTo>
                    <a:pt x="191" y="452"/>
                  </a:lnTo>
                  <a:lnTo>
                    <a:pt x="198" y="443"/>
                  </a:lnTo>
                  <a:lnTo>
                    <a:pt x="206" y="443"/>
                  </a:lnTo>
                  <a:lnTo>
                    <a:pt x="224" y="447"/>
                  </a:lnTo>
                  <a:lnTo>
                    <a:pt x="236" y="447"/>
                  </a:lnTo>
                  <a:lnTo>
                    <a:pt x="241" y="443"/>
                  </a:lnTo>
                  <a:lnTo>
                    <a:pt x="241" y="435"/>
                  </a:lnTo>
                  <a:lnTo>
                    <a:pt x="234" y="428"/>
                  </a:lnTo>
                  <a:lnTo>
                    <a:pt x="239" y="428"/>
                  </a:lnTo>
                  <a:lnTo>
                    <a:pt x="236" y="421"/>
                  </a:lnTo>
                  <a:lnTo>
                    <a:pt x="213" y="400"/>
                  </a:lnTo>
                  <a:lnTo>
                    <a:pt x="210" y="398"/>
                  </a:lnTo>
                  <a:lnTo>
                    <a:pt x="208" y="398"/>
                  </a:lnTo>
                  <a:lnTo>
                    <a:pt x="208" y="395"/>
                  </a:lnTo>
                  <a:lnTo>
                    <a:pt x="206" y="395"/>
                  </a:lnTo>
                  <a:lnTo>
                    <a:pt x="203" y="395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1" y="400"/>
                  </a:lnTo>
                  <a:lnTo>
                    <a:pt x="198" y="405"/>
                  </a:lnTo>
                  <a:lnTo>
                    <a:pt x="184" y="426"/>
                  </a:lnTo>
                  <a:lnTo>
                    <a:pt x="182" y="445"/>
                  </a:lnTo>
                  <a:lnTo>
                    <a:pt x="177" y="454"/>
                  </a:lnTo>
                  <a:lnTo>
                    <a:pt x="175" y="459"/>
                  </a:lnTo>
                  <a:lnTo>
                    <a:pt x="198" y="249"/>
                  </a:lnTo>
                  <a:lnTo>
                    <a:pt x="210" y="182"/>
                  </a:lnTo>
                  <a:lnTo>
                    <a:pt x="217" y="92"/>
                  </a:lnTo>
                  <a:lnTo>
                    <a:pt x="220" y="85"/>
                  </a:lnTo>
                  <a:lnTo>
                    <a:pt x="229" y="64"/>
                  </a:lnTo>
                  <a:lnTo>
                    <a:pt x="234" y="57"/>
                  </a:lnTo>
                  <a:lnTo>
                    <a:pt x="239" y="57"/>
                  </a:lnTo>
                  <a:lnTo>
                    <a:pt x="243" y="57"/>
                  </a:lnTo>
                  <a:lnTo>
                    <a:pt x="243" y="59"/>
                  </a:lnTo>
                  <a:lnTo>
                    <a:pt x="243" y="64"/>
                  </a:lnTo>
                  <a:lnTo>
                    <a:pt x="243" y="69"/>
                  </a:lnTo>
                  <a:lnTo>
                    <a:pt x="241" y="69"/>
                  </a:lnTo>
                  <a:lnTo>
                    <a:pt x="241" y="71"/>
                  </a:lnTo>
                  <a:lnTo>
                    <a:pt x="241" y="73"/>
                  </a:lnTo>
                  <a:lnTo>
                    <a:pt x="241" y="76"/>
                  </a:lnTo>
                  <a:lnTo>
                    <a:pt x="246" y="80"/>
                  </a:lnTo>
                  <a:lnTo>
                    <a:pt x="248" y="85"/>
                  </a:lnTo>
                  <a:lnTo>
                    <a:pt x="267" y="99"/>
                  </a:lnTo>
                  <a:lnTo>
                    <a:pt x="279" y="107"/>
                  </a:lnTo>
                  <a:lnTo>
                    <a:pt x="284" y="109"/>
                  </a:lnTo>
                  <a:lnTo>
                    <a:pt x="322" y="149"/>
                  </a:lnTo>
                  <a:lnTo>
                    <a:pt x="329" y="163"/>
                  </a:lnTo>
                  <a:lnTo>
                    <a:pt x="333" y="175"/>
                  </a:lnTo>
                  <a:lnTo>
                    <a:pt x="333" y="185"/>
                  </a:lnTo>
                  <a:lnTo>
                    <a:pt x="336" y="201"/>
                  </a:lnTo>
                  <a:lnTo>
                    <a:pt x="343" y="239"/>
                  </a:lnTo>
                  <a:lnTo>
                    <a:pt x="343" y="244"/>
                  </a:lnTo>
                  <a:lnTo>
                    <a:pt x="352" y="270"/>
                  </a:lnTo>
                  <a:lnTo>
                    <a:pt x="364" y="284"/>
                  </a:lnTo>
                  <a:lnTo>
                    <a:pt x="376" y="293"/>
                  </a:lnTo>
                  <a:lnTo>
                    <a:pt x="385" y="301"/>
                  </a:lnTo>
                  <a:lnTo>
                    <a:pt x="388" y="303"/>
                  </a:lnTo>
                  <a:lnTo>
                    <a:pt x="390" y="308"/>
                  </a:lnTo>
                  <a:lnTo>
                    <a:pt x="390" y="312"/>
                  </a:lnTo>
                  <a:lnTo>
                    <a:pt x="390" y="320"/>
                  </a:lnTo>
                  <a:lnTo>
                    <a:pt x="390" y="329"/>
                  </a:lnTo>
                  <a:lnTo>
                    <a:pt x="390" y="338"/>
                  </a:lnTo>
                  <a:lnTo>
                    <a:pt x="392" y="346"/>
                  </a:lnTo>
                  <a:lnTo>
                    <a:pt x="397" y="348"/>
                  </a:lnTo>
                  <a:lnTo>
                    <a:pt x="397" y="341"/>
                  </a:lnTo>
                  <a:lnTo>
                    <a:pt x="395" y="329"/>
                  </a:lnTo>
                  <a:lnTo>
                    <a:pt x="392" y="324"/>
                  </a:lnTo>
                  <a:lnTo>
                    <a:pt x="397" y="312"/>
                  </a:lnTo>
                  <a:lnTo>
                    <a:pt x="392" y="303"/>
                  </a:lnTo>
                  <a:lnTo>
                    <a:pt x="385" y="296"/>
                  </a:lnTo>
                  <a:lnTo>
                    <a:pt x="378" y="291"/>
                  </a:lnTo>
                  <a:lnTo>
                    <a:pt x="388" y="293"/>
                  </a:lnTo>
                  <a:lnTo>
                    <a:pt x="397" y="293"/>
                  </a:lnTo>
                  <a:lnTo>
                    <a:pt x="402" y="298"/>
                  </a:lnTo>
                  <a:lnTo>
                    <a:pt x="409" y="303"/>
                  </a:lnTo>
                  <a:lnTo>
                    <a:pt x="402" y="291"/>
                  </a:lnTo>
                  <a:lnTo>
                    <a:pt x="390" y="284"/>
                  </a:lnTo>
                  <a:lnTo>
                    <a:pt x="378" y="279"/>
                  </a:lnTo>
                  <a:lnTo>
                    <a:pt x="366" y="272"/>
                  </a:lnTo>
                  <a:lnTo>
                    <a:pt x="362" y="260"/>
                  </a:lnTo>
                  <a:lnTo>
                    <a:pt x="357" y="246"/>
                  </a:lnTo>
                  <a:lnTo>
                    <a:pt x="348" y="166"/>
                  </a:lnTo>
                  <a:lnTo>
                    <a:pt x="348" y="166"/>
                  </a:lnTo>
                  <a:lnTo>
                    <a:pt x="357" y="163"/>
                  </a:lnTo>
                  <a:lnTo>
                    <a:pt x="369" y="166"/>
                  </a:lnTo>
                  <a:lnTo>
                    <a:pt x="371" y="166"/>
                  </a:lnTo>
                  <a:lnTo>
                    <a:pt x="374" y="166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8" y="159"/>
                  </a:lnTo>
                  <a:lnTo>
                    <a:pt x="378" y="156"/>
                  </a:lnTo>
                  <a:lnTo>
                    <a:pt x="381" y="154"/>
                  </a:lnTo>
                  <a:lnTo>
                    <a:pt x="383" y="154"/>
                  </a:lnTo>
                  <a:lnTo>
                    <a:pt x="385" y="159"/>
                  </a:lnTo>
                  <a:lnTo>
                    <a:pt x="388" y="161"/>
                  </a:lnTo>
                  <a:lnTo>
                    <a:pt x="388" y="163"/>
                  </a:lnTo>
                  <a:lnTo>
                    <a:pt x="390" y="173"/>
                  </a:lnTo>
                  <a:lnTo>
                    <a:pt x="392" y="175"/>
                  </a:lnTo>
                  <a:lnTo>
                    <a:pt x="395" y="178"/>
                  </a:lnTo>
                  <a:lnTo>
                    <a:pt x="402" y="178"/>
                  </a:lnTo>
                  <a:lnTo>
                    <a:pt x="407" y="180"/>
                  </a:lnTo>
                  <a:lnTo>
                    <a:pt x="409" y="178"/>
                  </a:lnTo>
                  <a:lnTo>
                    <a:pt x="414" y="180"/>
                  </a:lnTo>
                  <a:lnTo>
                    <a:pt x="419" y="182"/>
                  </a:lnTo>
                  <a:lnTo>
                    <a:pt x="426" y="189"/>
                  </a:lnTo>
                  <a:lnTo>
                    <a:pt x="430" y="192"/>
                  </a:lnTo>
                  <a:lnTo>
                    <a:pt x="433" y="196"/>
                  </a:lnTo>
                  <a:lnTo>
                    <a:pt x="433" y="199"/>
                  </a:lnTo>
                  <a:lnTo>
                    <a:pt x="430" y="208"/>
                  </a:lnTo>
                  <a:lnTo>
                    <a:pt x="430" y="211"/>
                  </a:lnTo>
                  <a:lnTo>
                    <a:pt x="433" y="213"/>
                  </a:lnTo>
                  <a:lnTo>
                    <a:pt x="433" y="218"/>
                  </a:lnTo>
                  <a:lnTo>
                    <a:pt x="433" y="220"/>
                  </a:lnTo>
                  <a:lnTo>
                    <a:pt x="435" y="222"/>
                  </a:lnTo>
                  <a:lnTo>
                    <a:pt x="437" y="230"/>
                  </a:lnTo>
                  <a:lnTo>
                    <a:pt x="440" y="232"/>
                  </a:lnTo>
                  <a:lnTo>
                    <a:pt x="442" y="232"/>
                  </a:lnTo>
                  <a:lnTo>
                    <a:pt x="445" y="234"/>
                  </a:lnTo>
                  <a:lnTo>
                    <a:pt x="454" y="232"/>
                  </a:lnTo>
                  <a:lnTo>
                    <a:pt x="456" y="232"/>
                  </a:lnTo>
                  <a:lnTo>
                    <a:pt x="466" y="239"/>
                  </a:lnTo>
                  <a:lnTo>
                    <a:pt x="471" y="239"/>
                  </a:lnTo>
                  <a:lnTo>
                    <a:pt x="475" y="241"/>
                  </a:lnTo>
                  <a:lnTo>
                    <a:pt x="478" y="244"/>
                  </a:lnTo>
                  <a:lnTo>
                    <a:pt x="482" y="251"/>
                  </a:lnTo>
                  <a:lnTo>
                    <a:pt x="487" y="253"/>
                  </a:lnTo>
                  <a:lnTo>
                    <a:pt x="492" y="256"/>
                  </a:lnTo>
                  <a:lnTo>
                    <a:pt x="506" y="260"/>
                  </a:lnTo>
                  <a:lnTo>
                    <a:pt x="511" y="260"/>
                  </a:lnTo>
                  <a:lnTo>
                    <a:pt x="516" y="258"/>
                  </a:lnTo>
                  <a:lnTo>
                    <a:pt x="527" y="253"/>
                  </a:lnTo>
                  <a:lnTo>
                    <a:pt x="532" y="253"/>
                  </a:lnTo>
                  <a:lnTo>
                    <a:pt x="542" y="256"/>
                  </a:lnTo>
                  <a:lnTo>
                    <a:pt x="549" y="251"/>
                  </a:lnTo>
                  <a:lnTo>
                    <a:pt x="556" y="244"/>
                  </a:lnTo>
                  <a:lnTo>
                    <a:pt x="558" y="241"/>
                  </a:lnTo>
                  <a:lnTo>
                    <a:pt x="558" y="239"/>
                  </a:lnTo>
                  <a:lnTo>
                    <a:pt x="558" y="237"/>
                  </a:lnTo>
                  <a:lnTo>
                    <a:pt x="558" y="232"/>
                  </a:lnTo>
                  <a:lnTo>
                    <a:pt x="556" y="230"/>
                  </a:lnTo>
                  <a:lnTo>
                    <a:pt x="556" y="227"/>
                  </a:lnTo>
                  <a:lnTo>
                    <a:pt x="558" y="220"/>
                  </a:lnTo>
                  <a:lnTo>
                    <a:pt x="558" y="220"/>
                  </a:lnTo>
                  <a:lnTo>
                    <a:pt x="582" y="208"/>
                  </a:lnTo>
                  <a:lnTo>
                    <a:pt x="584" y="208"/>
                  </a:lnTo>
                  <a:lnTo>
                    <a:pt x="587" y="208"/>
                  </a:lnTo>
                  <a:lnTo>
                    <a:pt x="589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603" y="211"/>
                  </a:lnTo>
                  <a:lnTo>
                    <a:pt x="605" y="208"/>
                  </a:lnTo>
                  <a:lnTo>
                    <a:pt x="608" y="204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4"/>
                  </a:lnTo>
                  <a:lnTo>
                    <a:pt x="613" y="192"/>
                  </a:lnTo>
                  <a:lnTo>
                    <a:pt x="622" y="189"/>
                  </a:lnTo>
                  <a:lnTo>
                    <a:pt x="624" y="187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6" y="173"/>
                  </a:lnTo>
                  <a:lnTo>
                    <a:pt x="636" y="170"/>
                  </a:lnTo>
                  <a:lnTo>
                    <a:pt x="636" y="159"/>
                  </a:lnTo>
                  <a:lnTo>
                    <a:pt x="636" y="151"/>
                  </a:lnTo>
                  <a:lnTo>
                    <a:pt x="636" y="147"/>
                  </a:lnTo>
                  <a:lnTo>
                    <a:pt x="639" y="130"/>
                  </a:lnTo>
                  <a:lnTo>
                    <a:pt x="641" y="125"/>
                  </a:lnTo>
                  <a:lnTo>
                    <a:pt x="643" y="123"/>
                  </a:lnTo>
                  <a:lnTo>
                    <a:pt x="646" y="121"/>
                  </a:lnTo>
                  <a:lnTo>
                    <a:pt x="676" y="97"/>
                  </a:lnTo>
                  <a:lnTo>
                    <a:pt x="681" y="95"/>
                  </a:lnTo>
                  <a:lnTo>
                    <a:pt x="684" y="97"/>
                  </a:lnTo>
                  <a:lnTo>
                    <a:pt x="686" y="97"/>
                  </a:lnTo>
                  <a:lnTo>
                    <a:pt x="688" y="95"/>
                  </a:lnTo>
                  <a:lnTo>
                    <a:pt x="693" y="90"/>
                  </a:lnTo>
                  <a:lnTo>
                    <a:pt x="700" y="73"/>
                  </a:lnTo>
                  <a:lnTo>
                    <a:pt x="707" y="64"/>
                  </a:lnTo>
                  <a:lnTo>
                    <a:pt x="710" y="59"/>
                  </a:lnTo>
                  <a:lnTo>
                    <a:pt x="712" y="54"/>
                  </a:lnTo>
                  <a:lnTo>
                    <a:pt x="712" y="50"/>
                  </a:lnTo>
                  <a:lnTo>
                    <a:pt x="712" y="47"/>
                  </a:lnTo>
                  <a:lnTo>
                    <a:pt x="712" y="38"/>
                  </a:lnTo>
                  <a:lnTo>
                    <a:pt x="712" y="33"/>
                  </a:lnTo>
                  <a:lnTo>
                    <a:pt x="714" y="31"/>
                  </a:lnTo>
                  <a:lnTo>
                    <a:pt x="714" y="28"/>
                  </a:lnTo>
                  <a:lnTo>
                    <a:pt x="719" y="28"/>
                  </a:lnTo>
                  <a:lnTo>
                    <a:pt x="721" y="28"/>
                  </a:lnTo>
                  <a:lnTo>
                    <a:pt x="724" y="28"/>
                  </a:lnTo>
                  <a:lnTo>
                    <a:pt x="728" y="26"/>
                  </a:lnTo>
                  <a:lnTo>
                    <a:pt x="733" y="17"/>
                  </a:lnTo>
                  <a:lnTo>
                    <a:pt x="738" y="9"/>
                  </a:lnTo>
                  <a:lnTo>
                    <a:pt x="750" y="0"/>
                  </a:lnTo>
                  <a:lnTo>
                    <a:pt x="754" y="5"/>
                  </a:lnTo>
                  <a:lnTo>
                    <a:pt x="764" y="5"/>
                  </a:lnTo>
                  <a:lnTo>
                    <a:pt x="771" y="5"/>
                  </a:lnTo>
                  <a:lnTo>
                    <a:pt x="776" y="5"/>
                  </a:lnTo>
                  <a:lnTo>
                    <a:pt x="778" y="7"/>
                  </a:lnTo>
                  <a:lnTo>
                    <a:pt x="783" y="12"/>
                  </a:lnTo>
                  <a:lnTo>
                    <a:pt x="790" y="19"/>
                  </a:lnTo>
                  <a:lnTo>
                    <a:pt x="790" y="21"/>
                  </a:lnTo>
                  <a:lnTo>
                    <a:pt x="790" y="26"/>
                  </a:lnTo>
                  <a:lnTo>
                    <a:pt x="788" y="38"/>
                  </a:lnTo>
                  <a:lnTo>
                    <a:pt x="785" y="40"/>
                  </a:lnTo>
                  <a:lnTo>
                    <a:pt x="790" y="43"/>
                  </a:lnTo>
                  <a:lnTo>
                    <a:pt x="795" y="45"/>
                  </a:lnTo>
                  <a:lnTo>
                    <a:pt x="804" y="47"/>
                  </a:lnTo>
                  <a:lnTo>
                    <a:pt x="809" y="47"/>
                  </a:lnTo>
                  <a:lnTo>
                    <a:pt x="811" y="45"/>
                  </a:lnTo>
                  <a:lnTo>
                    <a:pt x="816" y="40"/>
                  </a:lnTo>
                  <a:lnTo>
                    <a:pt x="818" y="38"/>
                  </a:lnTo>
                  <a:lnTo>
                    <a:pt x="821" y="38"/>
                  </a:lnTo>
                  <a:lnTo>
                    <a:pt x="823" y="40"/>
                  </a:lnTo>
                  <a:lnTo>
                    <a:pt x="825" y="43"/>
                  </a:lnTo>
                  <a:lnTo>
                    <a:pt x="830" y="43"/>
                  </a:lnTo>
                  <a:lnTo>
                    <a:pt x="840" y="38"/>
                  </a:lnTo>
                  <a:lnTo>
                    <a:pt x="842" y="38"/>
                  </a:lnTo>
                  <a:lnTo>
                    <a:pt x="849" y="40"/>
                  </a:lnTo>
                  <a:lnTo>
                    <a:pt x="851" y="40"/>
                  </a:lnTo>
                  <a:lnTo>
                    <a:pt x="856" y="38"/>
                  </a:lnTo>
                  <a:lnTo>
                    <a:pt x="861" y="38"/>
                  </a:lnTo>
                  <a:lnTo>
                    <a:pt x="863" y="40"/>
                  </a:lnTo>
                  <a:lnTo>
                    <a:pt x="866" y="43"/>
                  </a:lnTo>
                  <a:lnTo>
                    <a:pt x="870" y="50"/>
                  </a:lnTo>
                  <a:lnTo>
                    <a:pt x="878" y="62"/>
                  </a:lnTo>
                  <a:lnTo>
                    <a:pt x="880" y="64"/>
                  </a:lnTo>
                  <a:lnTo>
                    <a:pt x="882" y="66"/>
                  </a:lnTo>
                  <a:lnTo>
                    <a:pt x="889" y="69"/>
                  </a:lnTo>
                  <a:lnTo>
                    <a:pt x="901" y="71"/>
                  </a:lnTo>
                  <a:lnTo>
                    <a:pt x="904" y="73"/>
                  </a:lnTo>
                  <a:lnTo>
                    <a:pt x="906" y="76"/>
                  </a:lnTo>
                  <a:lnTo>
                    <a:pt x="906" y="78"/>
                  </a:lnTo>
                  <a:lnTo>
                    <a:pt x="904" y="80"/>
                  </a:lnTo>
                  <a:lnTo>
                    <a:pt x="901" y="83"/>
                  </a:lnTo>
                  <a:lnTo>
                    <a:pt x="899" y="88"/>
                  </a:lnTo>
                  <a:lnTo>
                    <a:pt x="899" y="88"/>
                  </a:lnTo>
                  <a:lnTo>
                    <a:pt x="896" y="90"/>
                  </a:lnTo>
                  <a:lnTo>
                    <a:pt x="896" y="92"/>
                  </a:lnTo>
                  <a:lnTo>
                    <a:pt x="899" y="95"/>
                  </a:lnTo>
                  <a:lnTo>
                    <a:pt x="901" y="97"/>
                  </a:lnTo>
                  <a:lnTo>
                    <a:pt x="906" y="99"/>
                  </a:lnTo>
                  <a:lnTo>
                    <a:pt x="911" y="102"/>
                  </a:lnTo>
                  <a:lnTo>
                    <a:pt x="918" y="107"/>
                  </a:lnTo>
                  <a:lnTo>
                    <a:pt x="927" y="104"/>
                  </a:lnTo>
                  <a:lnTo>
                    <a:pt x="937" y="111"/>
                  </a:lnTo>
                  <a:lnTo>
                    <a:pt x="941" y="111"/>
                  </a:lnTo>
                  <a:lnTo>
                    <a:pt x="941" y="111"/>
                  </a:lnTo>
                  <a:lnTo>
                    <a:pt x="944" y="111"/>
                  </a:lnTo>
                  <a:lnTo>
                    <a:pt x="946" y="116"/>
                  </a:lnTo>
                  <a:lnTo>
                    <a:pt x="946" y="118"/>
                  </a:lnTo>
                  <a:lnTo>
                    <a:pt x="944" y="121"/>
                  </a:lnTo>
                  <a:lnTo>
                    <a:pt x="941" y="125"/>
                  </a:lnTo>
                  <a:lnTo>
                    <a:pt x="941" y="128"/>
                  </a:lnTo>
                  <a:lnTo>
                    <a:pt x="939" y="130"/>
                  </a:lnTo>
                  <a:lnTo>
                    <a:pt x="941" y="133"/>
                  </a:lnTo>
                  <a:lnTo>
                    <a:pt x="944" y="135"/>
                  </a:lnTo>
                  <a:lnTo>
                    <a:pt x="946" y="137"/>
                  </a:lnTo>
                  <a:lnTo>
                    <a:pt x="949" y="135"/>
                  </a:lnTo>
                  <a:lnTo>
                    <a:pt x="951" y="135"/>
                  </a:lnTo>
                  <a:lnTo>
                    <a:pt x="956" y="135"/>
                  </a:lnTo>
                  <a:lnTo>
                    <a:pt x="956" y="137"/>
                  </a:lnTo>
                  <a:lnTo>
                    <a:pt x="958" y="140"/>
                  </a:lnTo>
                  <a:lnTo>
                    <a:pt x="956" y="142"/>
                  </a:lnTo>
                  <a:lnTo>
                    <a:pt x="953" y="147"/>
                  </a:lnTo>
                  <a:lnTo>
                    <a:pt x="946" y="151"/>
                  </a:lnTo>
                  <a:lnTo>
                    <a:pt x="941" y="159"/>
                  </a:lnTo>
                  <a:lnTo>
                    <a:pt x="937" y="161"/>
                  </a:lnTo>
                  <a:lnTo>
                    <a:pt x="937" y="163"/>
                  </a:lnTo>
                  <a:lnTo>
                    <a:pt x="934" y="166"/>
                  </a:lnTo>
                  <a:lnTo>
                    <a:pt x="934" y="170"/>
                  </a:lnTo>
                  <a:lnTo>
                    <a:pt x="934" y="175"/>
                  </a:lnTo>
                  <a:lnTo>
                    <a:pt x="932" y="178"/>
                  </a:lnTo>
                  <a:lnTo>
                    <a:pt x="932" y="180"/>
                  </a:lnTo>
                  <a:lnTo>
                    <a:pt x="934" y="182"/>
                  </a:lnTo>
                  <a:lnTo>
                    <a:pt x="939" y="187"/>
                  </a:lnTo>
                  <a:lnTo>
                    <a:pt x="941" y="189"/>
                  </a:lnTo>
                  <a:lnTo>
                    <a:pt x="944" y="192"/>
                  </a:lnTo>
                  <a:lnTo>
                    <a:pt x="944" y="194"/>
                  </a:lnTo>
                  <a:lnTo>
                    <a:pt x="941" y="196"/>
                  </a:lnTo>
                  <a:lnTo>
                    <a:pt x="934" y="204"/>
                  </a:lnTo>
                  <a:lnTo>
                    <a:pt x="932" y="206"/>
                  </a:lnTo>
                  <a:lnTo>
                    <a:pt x="932" y="208"/>
                  </a:lnTo>
                  <a:lnTo>
                    <a:pt x="932" y="213"/>
                  </a:lnTo>
                  <a:lnTo>
                    <a:pt x="932" y="213"/>
                  </a:lnTo>
                  <a:lnTo>
                    <a:pt x="937" y="215"/>
                  </a:lnTo>
                  <a:lnTo>
                    <a:pt x="941" y="215"/>
                  </a:lnTo>
                  <a:lnTo>
                    <a:pt x="944" y="215"/>
                  </a:lnTo>
                  <a:lnTo>
                    <a:pt x="946" y="218"/>
                  </a:lnTo>
                  <a:lnTo>
                    <a:pt x="949" y="220"/>
                  </a:lnTo>
                  <a:lnTo>
                    <a:pt x="949" y="222"/>
                  </a:lnTo>
                  <a:lnTo>
                    <a:pt x="946" y="227"/>
                  </a:lnTo>
                  <a:lnTo>
                    <a:pt x="944" y="230"/>
                  </a:lnTo>
                  <a:lnTo>
                    <a:pt x="944" y="232"/>
                  </a:lnTo>
                  <a:lnTo>
                    <a:pt x="944" y="234"/>
                  </a:lnTo>
                  <a:lnTo>
                    <a:pt x="949" y="237"/>
                  </a:lnTo>
                  <a:lnTo>
                    <a:pt x="953" y="241"/>
                  </a:lnTo>
                  <a:lnTo>
                    <a:pt x="958" y="244"/>
                  </a:lnTo>
                  <a:lnTo>
                    <a:pt x="960" y="244"/>
                  </a:lnTo>
                  <a:lnTo>
                    <a:pt x="977" y="241"/>
                  </a:lnTo>
                  <a:lnTo>
                    <a:pt x="979" y="244"/>
                  </a:lnTo>
                  <a:lnTo>
                    <a:pt x="982" y="246"/>
                  </a:lnTo>
                  <a:lnTo>
                    <a:pt x="982" y="251"/>
                  </a:lnTo>
                  <a:lnTo>
                    <a:pt x="979" y="253"/>
                  </a:lnTo>
                  <a:lnTo>
                    <a:pt x="979" y="256"/>
                  </a:lnTo>
                  <a:lnTo>
                    <a:pt x="979" y="260"/>
                  </a:lnTo>
                  <a:lnTo>
                    <a:pt x="982" y="263"/>
                  </a:lnTo>
                  <a:lnTo>
                    <a:pt x="984" y="270"/>
                  </a:lnTo>
                  <a:lnTo>
                    <a:pt x="986" y="275"/>
                  </a:lnTo>
                  <a:lnTo>
                    <a:pt x="989" y="279"/>
                  </a:lnTo>
                  <a:lnTo>
                    <a:pt x="991" y="282"/>
                  </a:lnTo>
                  <a:lnTo>
                    <a:pt x="996" y="286"/>
                  </a:lnTo>
                  <a:lnTo>
                    <a:pt x="1001" y="293"/>
                  </a:lnTo>
                  <a:lnTo>
                    <a:pt x="991" y="298"/>
                  </a:lnTo>
                  <a:lnTo>
                    <a:pt x="989" y="305"/>
                  </a:lnTo>
                  <a:lnTo>
                    <a:pt x="996" y="329"/>
                  </a:lnTo>
                  <a:lnTo>
                    <a:pt x="996" y="334"/>
                  </a:lnTo>
                  <a:lnTo>
                    <a:pt x="996" y="336"/>
                  </a:lnTo>
                  <a:lnTo>
                    <a:pt x="993" y="338"/>
                  </a:lnTo>
                  <a:lnTo>
                    <a:pt x="993" y="343"/>
                  </a:lnTo>
                  <a:lnTo>
                    <a:pt x="993" y="346"/>
                  </a:lnTo>
                  <a:lnTo>
                    <a:pt x="993" y="350"/>
                  </a:lnTo>
                  <a:lnTo>
                    <a:pt x="993" y="353"/>
                  </a:lnTo>
                  <a:lnTo>
                    <a:pt x="991" y="355"/>
                  </a:lnTo>
                  <a:lnTo>
                    <a:pt x="982" y="362"/>
                  </a:lnTo>
                  <a:lnTo>
                    <a:pt x="979" y="364"/>
                  </a:lnTo>
                  <a:lnTo>
                    <a:pt x="977" y="369"/>
                  </a:lnTo>
                  <a:lnTo>
                    <a:pt x="975" y="376"/>
                  </a:lnTo>
                  <a:lnTo>
                    <a:pt x="972" y="381"/>
                  </a:lnTo>
                  <a:lnTo>
                    <a:pt x="970" y="383"/>
                  </a:lnTo>
                  <a:lnTo>
                    <a:pt x="967" y="383"/>
                  </a:lnTo>
                  <a:lnTo>
                    <a:pt x="963" y="383"/>
                  </a:lnTo>
                  <a:lnTo>
                    <a:pt x="960" y="386"/>
                  </a:lnTo>
                  <a:lnTo>
                    <a:pt x="958" y="391"/>
                  </a:lnTo>
                  <a:lnTo>
                    <a:pt x="956" y="393"/>
                  </a:lnTo>
                  <a:lnTo>
                    <a:pt x="958" y="398"/>
                  </a:lnTo>
                  <a:lnTo>
                    <a:pt x="958" y="400"/>
                  </a:lnTo>
                  <a:lnTo>
                    <a:pt x="960" y="402"/>
                  </a:lnTo>
                  <a:lnTo>
                    <a:pt x="960" y="407"/>
                  </a:lnTo>
                  <a:lnTo>
                    <a:pt x="958" y="409"/>
                  </a:lnTo>
                  <a:lnTo>
                    <a:pt x="953" y="417"/>
                  </a:lnTo>
                  <a:lnTo>
                    <a:pt x="951" y="421"/>
                  </a:lnTo>
                  <a:lnTo>
                    <a:pt x="946" y="424"/>
                  </a:lnTo>
                  <a:lnTo>
                    <a:pt x="941" y="426"/>
                  </a:lnTo>
                  <a:lnTo>
                    <a:pt x="939" y="428"/>
                  </a:lnTo>
                  <a:lnTo>
                    <a:pt x="934" y="431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22" y="435"/>
                  </a:lnTo>
                  <a:lnTo>
                    <a:pt x="920" y="435"/>
                  </a:lnTo>
                  <a:lnTo>
                    <a:pt x="915" y="440"/>
                  </a:lnTo>
                  <a:lnTo>
                    <a:pt x="904" y="466"/>
                  </a:lnTo>
                  <a:lnTo>
                    <a:pt x="899" y="471"/>
                  </a:lnTo>
                  <a:lnTo>
                    <a:pt x="892" y="478"/>
                  </a:lnTo>
                  <a:lnTo>
                    <a:pt x="882" y="488"/>
                  </a:lnTo>
                  <a:lnTo>
                    <a:pt x="868" y="495"/>
                  </a:lnTo>
                  <a:lnTo>
                    <a:pt x="863" y="499"/>
                  </a:lnTo>
                  <a:lnTo>
                    <a:pt x="863" y="502"/>
                  </a:lnTo>
                  <a:lnTo>
                    <a:pt x="863" y="504"/>
                  </a:lnTo>
                  <a:lnTo>
                    <a:pt x="866" y="504"/>
                  </a:lnTo>
                  <a:lnTo>
                    <a:pt x="866" y="507"/>
                  </a:lnTo>
                  <a:lnTo>
                    <a:pt x="868" y="511"/>
                  </a:lnTo>
                  <a:lnTo>
                    <a:pt x="870" y="514"/>
                  </a:lnTo>
                  <a:lnTo>
                    <a:pt x="870" y="514"/>
                  </a:lnTo>
                  <a:lnTo>
                    <a:pt x="870" y="521"/>
                  </a:lnTo>
                  <a:lnTo>
                    <a:pt x="870" y="523"/>
                  </a:lnTo>
                  <a:lnTo>
                    <a:pt x="870" y="525"/>
                  </a:lnTo>
                  <a:lnTo>
                    <a:pt x="873" y="528"/>
                  </a:lnTo>
                  <a:lnTo>
                    <a:pt x="873" y="530"/>
                  </a:lnTo>
                  <a:lnTo>
                    <a:pt x="875" y="535"/>
                  </a:lnTo>
                  <a:lnTo>
                    <a:pt x="875" y="537"/>
                  </a:lnTo>
                  <a:lnTo>
                    <a:pt x="878" y="540"/>
                  </a:lnTo>
                  <a:lnTo>
                    <a:pt x="882" y="544"/>
                  </a:lnTo>
                  <a:lnTo>
                    <a:pt x="885" y="549"/>
                  </a:lnTo>
                  <a:lnTo>
                    <a:pt x="885" y="551"/>
                  </a:lnTo>
                  <a:lnTo>
                    <a:pt x="885" y="556"/>
                  </a:lnTo>
                  <a:lnTo>
                    <a:pt x="885" y="566"/>
                  </a:lnTo>
                  <a:lnTo>
                    <a:pt x="880" y="570"/>
                  </a:lnTo>
                  <a:lnTo>
                    <a:pt x="856" y="573"/>
                  </a:lnTo>
                  <a:lnTo>
                    <a:pt x="849" y="573"/>
                  </a:lnTo>
                  <a:lnTo>
                    <a:pt x="844" y="570"/>
                  </a:lnTo>
                  <a:lnTo>
                    <a:pt x="842" y="568"/>
                  </a:lnTo>
                  <a:lnTo>
                    <a:pt x="840" y="568"/>
                  </a:lnTo>
                  <a:lnTo>
                    <a:pt x="837" y="568"/>
                  </a:lnTo>
                  <a:lnTo>
                    <a:pt x="835" y="570"/>
                  </a:lnTo>
                  <a:lnTo>
                    <a:pt x="835" y="573"/>
                  </a:lnTo>
                  <a:lnTo>
                    <a:pt x="835" y="575"/>
                  </a:lnTo>
                  <a:lnTo>
                    <a:pt x="835" y="578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3" y="587"/>
                  </a:lnTo>
                  <a:lnTo>
                    <a:pt x="830" y="592"/>
                  </a:lnTo>
                  <a:lnTo>
                    <a:pt x="830" y="596"/>
                  </a:lnTo>
                  <a:lnTo>
                    <a:pt x="833" y="601"/>
                  </a:lnTo>
                  <a:lnTo>
                    <a:pt x="833" y="604"/>
                  </a:lnTo>
                  <a:lnTo>
                    <a:pt x="835" y="604"/>
                  </a:lnTo>
                  <a:lnTo>
                    <a:pt x="844" y="606"/>
                  </a:lnTo>
                  <a:lnTo>
                    <a:pt x="847" y="608"/>
                  </a:lnTo>
                  <a:lnTo>
                    <a:pt x="849" y="611"/>
                  </a:lnTo>
                  <a:lnTo>
                    <a:pt x="849" y="613"/>
                  </a:lnTo>
                  <a:lnTo>
                    <a:pt x="849" y="615"/>
                  </a:lnTo>
                  <a:lnTo>
                    <a:pt x="847" y="618"/>
                  </a:lnTo>
                  <a:lnTo>
                    <a:pt x="837" y="644"/>
                  </a:lnTo>
                  <a:lnTo>
                    <a:pt x="833" y="646"/>
                  </a:lnTo>
                  <a:lnTo>
                    <a:pt x="825" y="651"/>
                  </a:lnTo>
                  <a:lnTo>
                    <a:pt x="825" y="653"/>
                  </a:lnTo>
                  <a:lnTo>
                    <a:pt x="828" y="656"/>
                  </a:lnTo>
                  <a:lnTo>
                    <a:pt x="830" y="658"/>
                  </a:lnTo>
                  <a:lnTo>
                    <a:pt x="833" y="658"/>
                  </a:lnTo>
                  <a:lnTo>
                    <a:pt x="833" y="663"/>
                  </a:lnTo>
                  <a:lnTo>
                    <a:pt x="833" y="665"/>
                  </a:lnTo>
                  <a:lnTo>
                    <a:pt x="833" y="667"/>
                  </a:lnTo>
                  <a:lnTo>
                    <a:pt x="830" y="670"/>
                  </a:lnTo>
                  <a:lnTo>
                    <a:pt x="825" y="670"/>
                  </a:lnTo>
                  <a:lnTo>
                    <a:pt x="823" y="670"/>
                  </a:lnTo>
                  <a:lnTo>
                    <a:pt x="821" y="670"/>
                  </a:lnTo>
                  <a:lnTo>
                    <a:pt x="816" y="667"/>
                  </a:lnTo>
                  <a:lnTo>
                    <a:pt x="814" y="665"/>
                  </a:lnTo>
                  <a:lnTo>
                    <a:pt x="809" y="665"/>
                  </a:lnTo>
                  <a:lnTo>
                    <a:pt x="807" y="667"/>
                  </a:lnTo>
                  <a:lnTo>
                    <a:pt x="804" y="670"/>
                  </a:lnTo>
                  <a:lnTo>
                    <a:pt x="804" y="672"/>
                  </a:lnTo>
                  <a:lnTo>
                    <a:pt x="804" y="675"/>
                  </a:lnTo>
                  <a:lnTo>
                    <a:pt x="802" y="677"/>
                  </a:lnTo>
                  <a:lnTo>
                    <a:pt x="799" y="679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0" y="686"/>
                  </a:lnTo>
                  <a:lnTo>
                    <a:pt x="788" y="693"/>
                  </a:lnTo>
                  <a:lnTo>
                    <a:pt x="788" y="696"/>
                  </a:lnTo>
                  <a:lnTo>
                    <a:pt x="788" y="701"/>
                  </a:lnTo>
                  <a:lnTo>
                    <a:pt x="769" y="712"/>
                  </a:lnTo>
                  <a:lnTo>
                    <a:pt x="762" y="715"/>
                  </a:lnTo>
                  <a:lnTo>
                    <a:pt x="759" y="712"/>
                  </a:lnTo>
                  <a:lnTo>
                    <a:pt x="750" y="703"/>
                  </a:lnTo>
                  <a:lnTo>
                    <a:pt x="747" y="701"/>
                  </a:lnTo>
                  <a:lnTo>
                    <a:pt x="740" y="698"/>
                  </a:lnTo>
                  <a:lnTo>
                    <a:pt x="736" y="701"/>
                  </a:lnTo>
                  <a:lnTo>
                    <a:pt x="714" y="708"/>
                  </a:lnTo>
                  <a:lnTo>
                    <a:pt x="712" y="708"/>
                  </a:lnTo>
                  <a:lnTo>
                    <a:pt x="710" y="708"/>
                  </a:lnTo>
                  <a:lnTo>
                    <a:pt x="705" y="705"/>
                  </a:lnTo>
                  <a:lnTo>
                    <a:pt x="702" y="705"/>
                  </a:lnTo>
                  <a:lnTo>
                    <a:pt x="700" y="708"/>
                  </a:lnTo>
                  <a:lnTo>
                    <a:pt x="695" y="710"/>
                  </a:lnTo>
                  <a:lnTo>
                    <a:pt x="674" y="722"/>
                  </a:lnTo>
                  <a:lnTo>
                    <a:pt x="667" y="722"/>
                  </a:lnTo>
                  <a:lnTo>
                    <a:pt x="665" y="724"/>
                  </a:lnTo>
                  <a:lnTo>
                    <a:pt x="655" y="731"/>
                  </a:lnTo>
                  <a:lnTo>
                    <a:pt x="653" y="731"/>
                  </a:lnTo>
                  <a:lnTo>
                    <a:pt x="650" y="731"/>
                  </a:lnTo>
                  <a:lnTo>
                    <a:pt x="648" y="731"/>
                  </a:lnTo>
                  <a:lnTo>
                    <a:pt x="641" y="729"/>
                  </a:lnTo>
                  <a:lnTo>
                    <a:pt x="627" y="722"/>
                  </a:lnTo>
                  <a:lnTo>
                    <a:pt x="624" y="724"/>
                  </a:lnTo>
                  <a:lnTo>
                    <a:pt x="622" y="724"/>
                  </a:lnTo>
                  <a:lnTo>
                    <a:pt x="620" y="727"/>
                  </a:lnTo>
                  <a:lnTo>
                    <a:pt x="615" y="736"/>
                  </a:lnTo>
                  <a:lnTo>
                    <a:pt x="613" y="738"/>
                  </a:lnTo>
                  <a:lnTo>
                    <a:pt x="610" y="741"/>
                  </a:lnTo>
                  <a:lnTo>
                    <a:pt x="608" y="743"/>
                  </a:lnTo>
                  <a:lnTo>
                    <a:pt x="605" y="746"/>
                  </a:lnTo>
                  <a:lnTo>
                    <a:pt x="603" y="743"/>
                  </a:lnTo>
                  <a:lnTo>
                    <a:pt x="601" y="741"/>
                  </a:lnTo>
                  <a:lnTo>
                    <a:pt x="596" y="738"/>
                  </a:lnTo>
                  <a:lnTo>
                    <a:pt x="594" y="738"/>
                  </a:lnTo>
                  <a:lnTo>
                    <a:pt x="587" y="743"/>
                  </a:lnTo>
                  <a:lnTo>
                    <a:pt x="582" y="750"/>
                  </a:lnTo>
                  <a:lnTo>
                    <a:pt x="584" y="760"/>
                  </a:lnTo>
                  <a:lnTo>
                    <a:pt x="584" y="764"/>
                  </a:lnTo>
                  <a:lnTo>
                    <a:pt x="582" y="767"/>
                  </a:lnTo>
                  <a:lnTo>
                    <a:pt x="579" y="769"/>
                  </a:lnTo>
                  <a:lnTo>
                    <a:pt x="577" y="769"/>
                  </a:lnTo>
                  <a:lnTo>
                    <a:pt x="565" y="769"/>
                  </a:lnTo>
                  <a:lnTo>
                    <a:pt x="563" y="769"/>
                  </a:lnTo>
                  <a:lnTo>
                    <a:pt x="560" y="767"/>
                  </a:lnTo>
                  <a:lnTo>
                    <a:pt x="558" y="767"/>
                  </a:lnTo>
                  <a:lnTo>
                    <a:pt x="558" y="764"/>
                  </a:lnTo>
                  <a:lnTo>
                    <a:pt x="556" y="762"/>
                  </a:lnTo>
                  <a:lnTo>
                    <a:pt x="556" y="760"/>
                  </a:lnTo>
                  <a:lnTo>
                    <a:pt x="556" y="757"/>
                  </a:lnTo>
                  <a:lnTo>
                    <a:pt x="560" y="755"/>
                  </a:lnTo>
                  <a:lnTo>
                    <a:pt x="560" y="753"/>
                  </a:lnTo>
                  <a:lnTo>
                    <a:pt x="560" y="750"/>
                  </a:lnTo>
                  <a:lnTo>
                    <a:pt x="560" y="748"/>
                  </a:lnTo>
                  <a:lnTo>
                    <a:pt x="558" y="746"/>
                  </a:lnTo>
                  <a:lnTo>
                    <a:pt x="556" y="746"/>
                  </a:lnTo>
                  <a:lnTo>
                    <a:pt x="551" y="743"/>
                  </a:lnTo>
                  <a:lnTo>
                    <a:pt x="549" y="743"/>
                  </a:lnTo>
                  <a:lnTo>
                    <a:pt x="546" y="746"/>
                  </a:lnTo>
                  <a:lnTo>
                    <a:pt x="537" y="750"/>
                  </a:lnTo>
                  <a:lnTo>
                    <a:pt x="532" y="757"/>
                  </a:lnTo>
                  <a:lnTo>
                    <a:pt x="527" y="762"/>
                  </a:lnTo>
                  <a:lnTo>
                    <a:pt x="525" y="762"/>
                  </a:lnTo>
                  <a:lnTo>
                    <a:pt x="518" y="762"/>
                  </a:lnTo>
                  <a:lnTo>
                    <a:pt x="508" y="760"/>
                  </a:lnTo>
                  <a:lnTo>
                    <a:pt x="504" y="762"/>
                  </a:lnTo>
                  <a:lnTo>
                    <a:pt x="494" y="769"/>
                  </a:lnTo>
                  <a:lnTo>
                    <a:pt x="489" y="774"/>
                  </a:lnTo>
                  <a:lnTo>
                    <a:pt x="489" y="776"/>
                  </a:lnTo>
                  <a:lnTo>
                    <a:pt x="492" y="779"/>
                  </a:lnTo>
                  <a:lnTo>
                    <a:pt x="497" y="786"/>
                  </a:lnTo>
                  <a:lnTo>
                    <a:pt x="499" y="788"/>
                  </a:lnTo>
                  <a:lnTo>
                    <a:pt x="499" y="793"/>
                  </a:lnTo>
                  <a:lnTo>
                    <a:pt x="501" y="795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7"/>
                  </a:lnTo>
                  <a:lnTo>
                    <a:pt x="497" y="814"/>
                  </a:lnTo>
                  <a:lnTo>
                    <a:pt x="494" y="817"/>
                  </a:lnTo>
                  <a:lnTo>
                    <a:pt x="494" y="821"/>
                  </a:lnTo>
                  <a:lnTo>
                    <a:pt x="494" y="828"/>
                  </a:lnTo>
                  <a:lnTo>
                    <a:pt x="494" y="831"/>
                  </a:lnTo>
                  <a:lnTo>
                    <a:pt x="494" y="835"/>
                  </a:lnTo>
                  <a:lnTo>
                    <a:pt x="497" y="838"/>
                  </a:lnTo>
                  <a:lnTo>
                    <a:pt x="497" y="840"/>
                  </a:lnTo>
                  <a:lnTo>
                    <a:pt x="499" y="843"/>
                  </a:lnTo>
                  <a:lnTo>
                    <a:pt x="499" y="845"/>
                  </a:lnTo>
                  <a:lnTo>
                    <a:pt x="492" y="859"/>
                  </a:lnTo>
                  <a:lnTo>
                    <a:pt x="489" y="862"/>
                  </a:lnTo>
                  <a:lnTo>
                    <a:pt x="489" y="864"/>
                  </a:lnTo>
                  <a:lnTo>
                    <a:pt x="485" y="864"/>
                  </a:lnTo>
                  <a:lnTo>
                    <a:pt x="480" y="864"/>
                  </a:lnTo>
                  <a:lnTo>
                    <a:pt x="480" y="866"/>
                  </a:lnTo>
                  <a:lnTo>
                    <a:pt x="482" y="869"/>
                  </a:lnTo>
                  <a:lnTo>
                    <a:pt x="482" y="873"/>
                  </a:lnTo>
                  <a:lnTo>
                    <a:pt x="482" y="876"/>
                  </a:lnTo>
                  <a:lnTo>
                    <a:pt x="482" y="880"/>
                  </a:lnTo>
                  <a:lnTo>
                    <a:pt x="478" y="885"/>
                  </a:lnTo>
                  <a:lnTo>
                    <a:pt x="475" y="890"/>
                  </a:lnTo>
                  <a:lnTo>
                    <a:pt x="475" y="892"/>
                  </a:lnTo>
                  <a:lnTo>
                    <a:pt x="480" y="895"/>
                  </a:lnTo>
                  <a:lnTo>
                    <a:pt x="482" y="897"/>
                  </a:lnTo>
                  <a:lnTo>
                    <a:pt x="482" y="902"/>
                  </a:lnTo>
                  <a:lnTo>
                    <a:pt x="482" y="904"/>
                  </a:lnTo>
                  <a:lnTo>
                    <a:pt x="485" y="907"/>
                  </a:lnTo>
                  <a:lnTo>
                    <a:pt x="497" y="907"/>
                  </a:lnTo>
                  <a:lnTo>
                    <a:pt x="525" y="911"/>
                  </a:lnTo>
                  <a:lnTo>
                    <a:pt x="532" y="916"/>
                  </a:lnTo>
                  <a:lnTo>
                    <a:pt x="534" y="925"/>
                  </a:lnTo>
                  <a:lnTo>
                    <a:pt x="537" y="928"/>
                  </a:lnTo>
                  <a:lnTo>
                    <a:pt x="539" y="930"/>
                  </a:lnTo>
                  <a:lnTo>
                    <a:pt x="542" y="933"/>
                  </a:lnTo>
                  <a:lnTo>
                    <a:pt x="544" y="935"/>
                  </a:lnTo>
                  <a:lnTo>
                    <a:pt x="551" y="954"/>
                  </a:lnTo>
                  <a:lnTo>
                    <a:pt x="553" y="959"/>
                  </a:lnTo>
                  <a:lnTo>
                    <a:pt x="553" y="961"/>
                  </a:lnTo>
                  <a:lnTo>
                    <a:pt x="553" y="963"/>
                  </a:lnTo>
                  <a:lnTo>
                    <a:pt x="551" y="966"/>
                  </a:lnTo>
                  <a:lnTo>
                    <a:pt x="549" y="966"/>
                  </a:lnTo>
                  <a:lnTo>
                    <a:pt x="546" y="963"/>
                  </a:lnTo>
                  <a:lnTo>
                    <a:pt x="544" y="966"/>
                  </a:lnTo>
                  <a:lnTo>
                    <a:pt x="544" y="970"/>
                  </a:lnTo>
                  <a:lnTo>
                    <a:pt x="544" y="978"/>
                  </a:lnTo>
                  <a:lnTo>
                    <a:pt x="546" y="980"/>
                  </a:lnTo>
                  <a:lnTo>
                    <a:pt x="549" y="980"/>
                  </a:lnTo>
                  <a:lnTo>
                    <a:pt x="551" y="978"/>
                  </a:lnTo>
                  <a:lnTo>
                    <a:pt x="553" y="975"/>
                  </a:lnTo>
                  <a:lnTo>
                    <a:pt x="553" y="973"/>
                  </a:lnTo>
                  <a:lnTo>
                    <a:pt x="556" y="973"/>
                  </a:lnTo>
                  <a:lnTo>
                    <a:pt x="560" y="973"/>
                  </a:lnTo>
                  <a:lnTo>
                    <a:pt x="560" y="975"/>
                  </a:lnTo>
                  <a:lnTo>
                    <a:pt x="563" y="978"/>
                  </a:lnTo>
                  <a:lnTo>
                    <a:pt x="560" y="994"/>
                  </a:lnTo>
                  <a:lnTo>
                    <a:pt x="563" y="999"/>
                  </a:lnTo>
                  <a:lnTo>
                    <a:pt x="565" y="1008"/>
                  </a:lnTo>
                  <a:lnTo>
                    <a:pt x="565" y="1013"/>
                  </a:lnTo>
                  <a:lnTo>
                    <a:pt x="565" y="1015"/>
                  </a:lnTo>
                  <a:lnTo>
                    <a:pt x="563" y="1018"/>
                  </a:lnTo>
                  <a:lnTo>
                    <a:pt x="556" y="1020"/>
                  </a:lnTo>
                  <a:lnTo>
                    <a:pt x="553" y="1020"/>
                  </a:lnTo>
                  <a:lnTo>
                    <a:pt x="553" y="1022"/>
                  </a:lnTo>
                  <a:lnTo>
                    <a:pt x="551" y="1025"/>
                  </a:lnTo>
                  <a:lnTo>
                    <a:pt x="549" y="1030"/>
                  </a:lnTo>
                  <a:lnTo>
                    <a:pt x="549" y="1034"/>
                  </a:lnTo>
                  <a:lnTo>
                    <a:pt x="549" y="1039"/>
                  </a:lnTo>
                  <a:lnTo>
                    <a:pt x="551" y="1049"/>
                  </a:lnTo>
                  <a:lnTo>
                    <a:pt x="551" y="1049"/>
                  </a:lnTo>
                  <a:lnTo>
                    <a:pt x="551" y="1051"/>
                  </a:lnTo>
                  <a:lnTo>
                    <a:pt x="549" y="1056"/>
                  </a:lnTo>
                  <a:lnTo>
                    <a:pt x="549" y="1058"/>
                  </a:lnTo>
                  <a:lnTo>
                    <a:pt x="546" y="1060"/>
                  </a:lnTo>
                  <a:lnTo>
                    <a:pt x="542" y="1065"/>
                  </a:lnTo>
                  <a:lnTo>
                    <a:pt x="539" y="1067"/>
                  </a:lnTo>
                  <a:lnTo>
                    <a:pt x="537" y="1070"/>
                  </a:lnTo>
                  <a:lnTo>
                    <a:pt x="534" y="1079"/>
                  </a:lnTo>
                  <a:lnTo>
                    <a:pt x="534" y="1084"/>
                  </a:lnTo>
                  <a:lnTo>
                    <a:pt x="532" y="1086"/>
                  </a:lnTo>
                  <a:lnTo>
                    <a:pt x="530" y="1089"/>
                  </a:lnTo>
                  <a:lnTo>
                    <a:pt x="525" y="1086"/>
                  </a:lnTo>
                  <a:lnTo>
                    <a:pt x="525" y="1086"/>
                  </a:lnTo>
                  <a:lnTo>
                    <a:pt x="523" y="1091"/>
                  </a:lnTo>
                  <a:lnTo>
                    <a:pt x="518" y="1101"/>
                  </a:lnTo>
                  <a:lnTo>
                    <a:pt x="516" y="1105"/>
                  </a:lnTo>
                  <a:lnTo>
                    <a:pt x="513" y="1108"/>
                  </a:lnTo>
                  <a:lnTo>
                    <a:pt x="511" y="1110"/>
                  </a:lnTo>
                  <a:lnTo>
                    <a:pt x="504" y="1112"/>
                  </a:lnTo>
                  <a:lnTo>
                    <a:pt x="501" y="1115"/>
                  </a:lnTo>
                  <a:lnTo>
                    <a:pt x="499" y="1120"/>
                  </a:lnTo>
                  <a:lnTo>
                    <a:pt x="499" y="1124"/>
                  </a:lnTo>
                  <a:lnTo>
                    <a:pt x="499" y="1129"/>
                  </a:lnTo>
                  <a:lnTo>
                    <a:pt x="501" y="1138"/>
                  </a:lnTo>
                  <a:lnTo>
                    <a:pt x="499" y="1141"/>
                  </a:lnTo>
                  <a:lnTo>
                    <a:pt x="497" y="1143"/>
                  </a:lnTo>
                  <a:lnTo>
                    <a:pt x="494" y="1143"/>
                  </a:lnTo>
                  <a:lnTo>
                    <a:pt x="485" y="1143"/>
                  </a:lnTo>
                  <a:lnTo>
                    <a:pt x="482" y="1146"/>
                  </a:lnTo>
                  <a:lnTo>
                    <a:pt x="480" y="1146"/>
                  </a:lnTo>
                  <a:lnTo>
                    <a:pt x="475" y="1150"/>
                  </a:lnTo>
                  <a:lnTo>
                    <a:pt x="471" y="1157"/>
                  </a:lnTo>
                  <a:lnTo>
                    <a:pt x="468" y="1160"/>
                  </a:lnTo>
                  <a:lnTo>
                    <a:pt x="468" y="1162"/>
                  </a:lnTo>
                  <a:lnTo>
                    <a:pt x="468" y="1167"/>
                  </a:lnTo>
                  <a:lnTo>
                    <a:pt x="471" y="1172"/>
                  </a:lnTo>
                  <a:lnTo>
                    <a:pt x="471" y="1176"/>
                  </a:lnTo>
                  <a:lnTo>
                    <a:pt x="471" y="1183"/>
                  </a:lnTo>
                  <a:lnTo>
                    <a:pt x="468" y="1186"/>
                  </a:lnTo>
                  <a:lnTo>
                    <a:pt x="466" y="1191"/>
                  </a:lnTo>
                  <a:lnTo>
                    <a:pt x="463" y="1193"/>
                  </a:lnTo>
                  <a:lnTo>
                    <a:pt x="461" y="1198"/>
                  </a:lnTo>
                  <a:lnTo>
                    <a:pt x="461" y="1200"/>
                  </a:lnTo>
                  <a:lnTo>
                    <a:pt x="459" y="1202"/>
                  </a:lnTo>
                  <a:lnTo>
                    <a:pt x="459" y="1205"/>
                  </a:lnTo>
                  <a:lnTo>
                    <a:pt x="461" y="121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CB7CC6F9-4C61-24CB-9896-25A9B0C8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5551488"/>
              <a:ext cx="514350" cy="1123950"/>
            </a:xfrm>
            <a:custGeom>
              <a:avLst/>
              <a:gdLst>
                <a:gd name="T0" fmla="*/ 324 w 324"/>
                <a:gd name="T1" fmla="*/ 379 h 708"/>
                <a:gd name="T2" fmla="*/ 287 w 324"/>
                <a:gd name="T3" fmla="*/ 452 h 708"/>
                <a:gd name="T4" fmla="*/ 291 w 324"/>
                <a:gd name="T5" fmla="*/ 563 h 708"/>
                <a:gd name="T6" fmla="*/ 284 w 324"/>
                <a:gd name="T7" fmla="*/ 587 h 708"/>
                <a:gd name="T8" fmla="*/ 265 w 324"/>
                <a:gd name="T9" fmla="*/ 594 h 708"/>
                <a:gd name="T10" fmla="*/ 287 w 324"/>
                <a:gd name="T11" fmla="*/ 606 h 708"/>
                <a:gd name="T12" fmla="*/ 268 w 324"/>
                <a:gd name="T13" fmla="*/ 634 h 708"/>
                <a:gd name="T14" fmla="*/ 268 w 324"/>
                <a:gd name="T15" fmla="*/ 653 h 708"/>
                <a:gd name="T16" fmla="*/ 249 w 324"/>
                <a:gd name="T17" fmla="*/ 677 h 708"/>
                <a:gd name="T18" fmla="*/ 258 w 324"/>
                <a:gd name="T19" fmla="*/ 684 h 708"/>
                <a:gd name="T20" fmla="*/ 246 w 324"/>
                <a:gd name="T21" fmla="*/ 708 h 708"/>
                <a:gd name="T22" fmla="*/ 220 w 324"/>
                <a:gd name="T23" fmla="*/ 682 h 708"/>
                <a:gd name="T24" fmla="*/ 194 w 324"/>
                <a:gd name="T25" fmla="*/ 674 h 708"/>
                <a:gd name="T26" fmla="*/ 187 w 324"/>
                <a:gd name="T27" fmla="*/ 670 h 708"/>
                <a:gd name="T28" fmla="*/ 156 w 324"/>
                <a:gd name="T29" fmla="*/ 663 h 708"/>
                <a:gd name="T30" fmla="*/ 135 w 324"/>
                <a:gd name="T31" fmla="*/ 653 h 708"/>
                <a:gd name="T32" fmla="*/ 123 w 324"/>
                <a:gd name="T33" fmla="*/ 644 h 708"/>
                <a:gd name="T34" fmla="*/ 104 w 324"/>
                <a:gd name="T35" fmla="*/ 627 h 708"/>
                <a:gd name="T36" fmla="*/ 135 w 324"/>
                <a:gd name="T37" fmla="*/ 589 h 708"/>
                <a:gd name="T38" fmla="*/ 104 w 324"/>
                <a:gd name="T39" fmla="*/ 575 h 708"/>
                <a:gd name="T40" fmla="*/ 76 w 324"/>
                <a:gd name="T41" fmla="*/ 566 h 708"/>
                <a:gd name="T42" fmla="*/ 76 w 324"/>
                <a:gd name="T43" fmla="*/ 556 h 708"/>
                <a:gd name="T44" fmla="*/ 88 w 324"/>
                <a:gd name="T45" fmla="*/ 535 h 708"/>
                <a:gd name="T46" fmla="*/ 97 w 324"/>
                <a:gd name="T47" fmla="*/ 513 h 708"/>
                <a:gd name="T48" fmla="*/ 97 w 324"/>
                <a:gd name="T49" fmla="*/ 499 h 708"/>
                <a:gd name="T50" fmla="*/ 90 w 324"/>
                <a:gd name="T51" fmla="*/ 483 h 708"/>
                <a:gd name="T52" fmla="*/ 41 w 324"/>
                <a:gd name="T53" fmla="*/ 502 h 708"/>
                <a:gd name="T54" fmla="*/ 52 w 324"/>
                <a:gd name="T55" fmla="*/ 459 h 708"/>
                <a:gd name="T56" fmla="*/ 74 w 324"/>
                <a:gd name="T57" fmla="*/ 438 h 708"/>
                <a:gd name="T58" fmla="*/ 45 w 324"/>
                <a:gd name="T59" fmla="*/ 414 h 708"/>
                <a:gd name="T60" fmla="*/ 24 w 324"/>
                <a:gd name="T61" fmla="*/ 398 h 708"/>
                <a:gd name="T62" fmla="*/ 22 w 324"/>
                <a:gd name="T63" fmla="*/ 390 h 708"/>
                <a:gd name="T64" fmla="*/ 12 w 324"/>
                <a:gd name="T65" fmla="*/ 374 h 708"/>
                <a:gd name="T66" fmla="*/ 17 w 324"/>
                <a:gd name="T67" fmla="*/ 357 h 708"/>
                <a:gd name="T68" fmla="*/ 45 w 324"/>
                <a:gd name="T69" fmla="*/ 341 h 708"/>
                <a:gd name="T70" fmla="*/ 29 w 324"/>
                <a:gd name="T71" fmla="*/ 329 h 708"/>
                <a:gd name="T72" fmla="*/ 19 w 324"/>
                <a:gd name="T73" fmla="*/ 322 h 708"/>
                <a:gd name="T74" fmla="*/ 0 w 324"/>
                <a:gd name="T75" fmla="*/ 308 h 708"/>
                <a:gd name="T76" fmla="*/ 14 w 324"/>
                <a:gd name="T77" fmla="*/ 296 h 708"/>
                <a:gd name="T78" fmla="*/ 29 w 324"/>
                <a:gd name="T79" fmla="*/ 279 h 708"/>
                <a:gd name="T80" fmla="*/ 29 w 324"/>
                <a:gd name="T81" fmla="*/ 255 h 708"/>
                <a:gd name="T82" fmla="*/ 43 w 324"/>
                <a:gd name="T83" fmla="*/ 227 h 708"/>
                <a:gd name="T84" fmla="*/ 45 w 324"/>
                <a:gd name="T85" fmla="*/ 215 h 708"/>
                <a:gd name="T86" fmla="*/ 71 w 324"/>
                <a:gd name="T87" fmla="*/ 206 h 708"/>
                <a:gd name="T88" fmla="*/ 142 w 324"/>
                <a:gd name="T89" fmla="*/ 156 h 708"/>
                <a:gd name="T90" fmla="*/ 197 w 324"/>
                <a:gd name="T91" fmla="*/ 132 h 708"/>
                <a:gd name="T92" fmla="*/ 225 w 324"/>
                <a:gd name="T93" fmla="*/ 130 h 708"/>
                <a:gd name="T94" fmla="*/ 220 w 324"/>
                <a:gd name="T95" fmla="*/ 66 h 708"/>
                <a:gd name="T96" fmla="*/ 225 w 324"/>
                <a:gd name="T97" fmla="*/ 38 h 708"/>
                <a:gd name="T98" fmla="*/ 218 w 324"/>
                <a:gd name="T99" fmla="*/ 7 h 708"/>
                <a:gd name="T100" fmla="*/ 256 w 324"/>
                <a:gd name="T101" fmla="*/ 12 h 708"/>
                <a:gd name="T102" fmla="*/ 270 w 324"/>
                <a:gd name="T103" fmla="*/ 90 h 708"/>
                <a:gd name="T104" fmla="*/ 265 w 324"/>
                <a:gd name="T105" fmla="*/ 156 h 708"/>
                <a:gd name="T106" fmla="*/ 272 w 324"/>
                <a:gd name="T107" fmla="*/ 168 h 708"/>
                <a:gd name="T108" fmla="*/ 282 w 324"/>
                <a:gd name="T109" fmla="*/ 184 h 708"/>
                <a:gd name="T110" fmla="*/ 298 w 324"/>
                <a:gd name="T111" fmla="*/ 196 h 708"/>
                <a:gd name="T112" fmla="*/ 306 w 324"/>
                <a:gd name="T113" fmla="*/ 27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4" h="708">
                  <a:moveTo>
                    <a:pt x="317" y="300"/>
                  </a:moveTo>
                  <a:lnTo>
                    <a:pt x="317" y="300"/>
                  </a:lnTo>
                  <a:lnTo>
                    <a:pt x="322" y="355"/>
                  </a:lnTo>
                  <a:lnTo>
                    <a:pt x="324" y="364"/>
                  </a:lnTo>
                  <a:lnTo>
                    <a:pt x="324" y="367"/>
                  </a:lnTo>
                  <a:lnTo>
                    <a:pt x="324" y="376"/>
                  </a:lnTo>
                  <a:lnTo>
                    <a:pt x="324" y="379"/>
                  </a:lnTo>
                  <a:lnTo>
                    <a:pt x="322" y="383"/>
                  </a:lnTo>
                  <a:lnTo>
                    <a:pt x="315" y="390"/>
                  </a:lnTo>
                  <a:lnTo>
                    <a:pt x="313" y="398"/>
                  </a:lnTo>
                  <a:lnTo>
                    <a:pt x="308" y="409"/>
                  </a:lnTo>
                  <a:lnTo>
                    <a:pt x="291" y="442"/>
                  </a:lnTo>
                  <a:lnTo>
                    <a:pt x="287" y="447"/>
                  </a:lnTo>
                  <a:lnTo>
                    <a:pt x="287" y="452"/>
                  </a:lnTo>
                  <a:lnTo>
                    <a:pt x="287" y="466"/>
                  </a:lnTo>
                  <a:lnTo>
                    <a:pt x="287" y="497"/>
                  </a:lnTo>
                  <a:lnTo>
                    <a:pt x="294" y="525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4" y="561"/>
                  </a:lnTo>
                  <a:lnTo>
                    <a:pt x="291" y="563"/>
                  </a:lnTo>
                  <a:lnTo>
                    <a:pt x="289" y="568"/>
                  </a:lnTo>
                  <a:lnTo>
                    <a:pt x="287" y="570"/>
                  </a:lnTo>
                  <a:lnTo>
                    <a:pt x="291" y="570"/>
                  </a:lnTo>
                  <a:lnTo>
                    <a:pt x="291" y="577"/>
                  </a:lnTo>
                  <a:lnTo>
                    <a:pt x="291" y="584"/>
                  </a:lnTo>
                  <a:lnTo>
                    <a:pt x="287" y="587"/>
                  </a:lnTo>
                  <a:lnTo>
                    <a:pt x="284" y="587"/>
                  </a:lnTo>
                  <a:lnTo>
                    <a:pt x="282" y="587"/>
                  </a:lnTo>
                  <a:lnTo>
                    <a:pt x="282" y="589"/>
                  </a:lnTo>
                  <a:lnTo>
                    <a:pt x="284" y="596"/>
                  </a:lnTo>
                  <a:lnTo>
                    <a:pt x="279" y="594"/>
                  </a:lnTo>
                  <a:lnTo>
                    <a:pt x="275" y="594"/>
                  </a:lnTo>
                  <a:lnTo>
                    <a:pt x="270" y="594"/>
                  </a:lnTo>
                  <a:lnTo>
                    <a:pt x="265" y="594"/>
                  </a:lnTo>
                  <a:lnTo>
                    <a:pt x="268" y="599"/>
                  </a:lnTo>
                  <a:lnTo>
                    <a:pt x="265" y="603"/>
                  </a:lnTo>
                  <a:lnTo>
                    <a:pt x="263" y="606"/>
                  </a:lnTo>
                  <a:lnTo>
                    <a:pt x="268" y="608"/>
                  </a:lnTo>
                  <a:lnTo>
                    <a:pt x="277" y="603"/>
                  </a:lnTo>
                  <a:lnTo>
                    <a:pt x="284" y="601"/>
                  </a:lnTo>
                  <a:lnTo>
                    <a:pt x="287" y="606"/>
                  </a:lnTo>
                  <a:lnTo>
                    <a:pt x="287" y="611"/>
                  </a:lnTo>
                  <a:lnTo>
                    <a:pt x="284" y="618"/>
                  </a:lnTo>
                  <a:lnTo>
                    <a:pt x="279" y="620"/>
                  </a:lnTo>
                  <a:lnTo>
                    <a:pt x="275" y="622"/>
                  </a:lnTo>
                  <a:lnTo>
                    <a:pt x="272" y="625"/>
                  </a:lnTo>
                  <a:lnTo>
                    <a:pt x="270" y="629"/>
                  </a:lnTo>
                  <a:lnTo>
                    <a:pt x="268" y="634"/>
                  </a:lnTo>
                  <a:lnTo>
                    <a:pt x="261" y="637"/>
                  </a:lnTo>
                  <a:lnTo>
                    <a:pt x="263" y="639"/>
                  </a:lnTo>
                  <a:lnTo>
                    <a:pt x="263" y="641"/>
                  </a:lnTo>
                  <a:lnTo>
                    <a:pt x="263" y="644"/>
                  </a:lnTo>
                  <a:lnTo>
                    <a:pt x="263" y="648"/>
                  </a:lnTo>
                  <a:lnTo>
                    <a:pt x="268" y="648"/>
                  </a:lnTo>
                  <a:lnTo>
                    <a:pt x="268" y="653"/>
                  </a:lnTo>
                  <a:lnTo>
                    <a:pt x="268" y="655"/>
                  </a:lnTo>
                  <a:lnTo>
                    <a:pt x="263" y="660"/>
                  </a:lnTo>
                  <a:lnTo>
                    <a:pt x="265" y="663"/>
                  </a:lnTo>
                  <a:lnTo>
                    <a:pt x="261" y="665"/>
                  </a:lnTo>
                  <a:lnTo>
                    <a:pt x="253" y="672"/>
                  </a:lnTo>
                  <a:lnTo>
                    <a:pt x="249" y="672"/>
                  </a:lnTo>
                  <a:lnTo>
                    <a:pt x="249" y="677"/>
                  </a:lnTo>
                  <a:lnTo>
                    <a:pt x="251" y="679"/>
                  </a:lnTo>
                  <a:lnTo>
                    <a:pt x="253" y="682"/>
                  </a:lnTo>
                  <a:lnTo>
                    <a:pt x="253" y="684"/>
                  </a:lnTo>
                  <a:lnTo>
                    <a:pt x="249" y="689"/>
                  </a:lnTo>
                  <a:lnTo>
                    <a:pt x="251" y="691"/>
                  </a:lnTo>
                  <a:lnTo>
                    <a:pt x="253" y="689"/>
                  </a:lnTo>
                  <a:lnTo>
                    <a:pt x="258" y="684"/>
                  </a:lnTo>
                  <a:lnTo>
                    <a:pt x="261" y="679"/>
                  </a:lnTo>
                  <a:lnTo>
                    <a:pt x="261" y="686"/>
                  </a:lnTo>
                  <a:lnTo>
                    <a:pt x="261" y="693"/>
                  </a:lnTo>
                  <a:lnTo>
                    <a:pt x="258" y="700"/>
                  </a:lnTo>
                  <a:lnTo>
                    <a:pt x="256" y="705"/>
                  </a:lnTo>
                  <a:lnTo>
                    <a:pt x="251" y="708"/>
                  </a:lnTo>
                  <a:lnTo>
                    <a:pt x="246" y="708"/>
                  </a:lnTo>
                  <a:lnTo>
                    <a:pt x="237" y="700"/>
                  </a:lnTo>
                  <a:lnTo>
                    <a:pt x="232" y="698"/>
                  </a:lnTo>
                  <a:lnTo>
                    <a:pt x="223" y="698"/>
                  </a:lnTo>
                  <a:lnTo>
                    <a:pt x="213" y="696"/>
                  </a:lnTo>
                  <a:lnTo>
                    <a:pt x="216" y="684"/>
                  </a:lnTo>
                  <a:lnTo>
                    <a:pt x="218" y="684"/>
                  </a:lnTo>
                  <a:lnTo>
                    <a:pt x="220" y="682"/>
                  </a:lnTo>
                  <a:lnTo>
                    <a:pt x="216" y="677"/>
                  </a:lnTo>
                  <a:lnTo>
                    <a:pt x="206" y="674"/>
                  </a:lnTo>
                  <a:lnTo>
                    <a:pt x="201" y="672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1" y="665"/>
                  </a:lnTo>
                  <a:lnTo>
                    <a:pt x="194" y="674"/>
                  </a:lnTo>
                  <a:lnTo>
                    <a:pt x="190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67"/>
                  </a:lnTo>
                  <a:lnTo>
                    <a:pt x="190" y="670"/>
                  </a:lnTo>
                  <a:lnTo>
                    <a:pt x="187" y="670"/>
                  </a:lnTo>
                  <a:lnTo>
                    <a:pt x="187" y="672"/>
                  </a:lnTo>
                  <a:lnTo>
                    <a:pt x="185" y="667"/>
                  </a:lnTo>
                  <a:lnTo>
                    <a:pt x="180" y="665"/>
                  </a:lnTo>
                  <a:lnTo>
                    <a:pt x="173" y="665"/>
                  </a:lnTo>
                  <a:lnTo>
                    <a:pt x="164" y="663"/>
                  </a:lnTo>
                  <a:lnTo>
                    <a:pt x="159" y="665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9" y="658"/>
                  </a:lnTo>
                  <a:lnTo>
                    <a:pt x="142" y="658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38" y="653"/>
                  </a:lnTo>
                  <a:lnTo>
                    <a:pt x="135" y="653"/>
                  </a:lnTo>
                  <a:lnTo>
                    <a:pt x="133" y="653"/>
                  </a:lnTo>
                  <a:lnTo>
                    <a:pt x="130" y="653"/>
                  </a:lnTo>
                  <a:lnTo>
                    <a:pt x="128" y="651"/>
                  </a:lnTo>
                  <a:lnTo>
                    <a:pt x="130" y="648"/>
                  </a:lnTo>
                  <a:lnTo>
                    <a:pt x="130" y="646"/>
                  </a:lnTo>
                  <a:lnTo>
                    <a:pt x="126" y="644"/>
                  </a:lnTo>
                  <a:lnTo>
                    <a:pt x="123" y="644"/>
                  </a:lnTo>
                  <a:lnTo>
                    <a:pt x="121" y="644"/>
                  </a:lnTo>
                  <a:lnTo>
                    <a:pt x="116" y="644"/>
                  </a:lnTo>
                  <a:lnTo>
                    <a:pt x="111" y="641"/>
                  </a:lnTo>
                  <a:lnTo>
                    <a:pt x="111" y="639"/>
                  </a:lnTo>
                  <a:lnTo>
                    <a:pt x="111" y="632"/>
                  </a:lnTo>
                  <a:lnTo>
                    <a:pt x="109" y="629"/>
                  </a:lnTo>
                  <a:lnTo>
                    <a:pt x="104" y="627"/>
                  </a:lnTo>
                  <a:lnTo>
                    <a:pt x="107" y="622"/>
                  </a:lnTo>
                  <a:lnTo>
                    <a:pt x="109" y="613"/>
                  </a:lnTo>
                  <a:lnTo>
                    <a:pt x="111" y="606"/>
                  </a:lnTo>
                  <a:lnTo>
                    <a:pt x="116" y="608"/>
                  </a:lnTo>
                  <a:lnTo>
                    <a:pt x="133" y="599"/>
                  </a:lnTo>
                  <a:lnTo>
                    <a:pt x="135" y="596"/>
                  </a:lnTo>
                  <a:lnTo>
                    <a:pt x="135" y="589"/>
                  </a:lnTo>
                  <a:lnTo>
                    <a:pt x="140" y="587"/>
                  </a:lnTo>
                  <a:lnTo>
                    <a:pt x="142" y="584"/>
                  </a:lnTo>
                  <a:lnTo>
                    <a:pt x="147" y="580"/>
                  </a:lnTo>
                  <a:lnTo>
                    <a:pt x="140" y="580"/>
                  </a:lnTo>
                  <a:lnTo>
                    <a:pt x="119" y="575"/>
                  </a:lnTo>
                  <a:lnTo>
                    <a:pt x="111" y="577"/>
                  </a:lnTo>
                  <a:lnTo>
                    <a:pt x="104" y="575"/>
                  </a:lnTo>
                  <a:lnTo>
                    <a:pt x="100" y="573"/>
                  </a:lnTo>
                  <a:lnTo>
                    <a:pt x="100" y="563"/>
                  </a:lnTo>
                  <a:lnTo>
                    <a:pt x="93" y="563"/>
                  </a:lnTo>
                  <a:lnTo>
                    <a:pt x="81" y="570"/>
                  </a:lnTo>
                  <a:lnTo>
                    <a:pt x="74" y="573"/>
                  </a:lnTo>
                  <a:lnTo>
                    <a:pt x="74" y="570"/>
                  </a:lnTo>
                  <a:lnTo>
                    <a:pt x="76" y="566"/>
                  </a:lnTo>
                  <a:lnTo>
                    <a:pt x="71" y="568"/>
                  </a:lnTo>
                  <a:lnTo>
                    <a:pt x="67" y="566"/>
                  </a:lnTo>
                  <a:lnTo>
                    <a:pt x="64" y="566"/>
                  </a:lnTo>
                  <a:lnTo>
                    <a:pt x="59" y="566"/>
                  </a:lnTo>
                  <a:lnTo>
                    <a:pt x="64" y="561"/>
                  </a:lnTo>
                  <a:lnTo>
                    <a:pt x="71" y="558"/>
                  </a:lnTo>
                  <a:lnTo>
                    <a:pt x="76" y="556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4"/>
                  </a:lnTo>
                  <a:lnTo>
                    <a:pt x="74" y="542"/>
                  </a:lnTo>
                  <a:lnTo>
                    <a:pt x="74" y="540"/>
                  </a:lnTo>
                  <a:lnTo>
                    <a:pt x="81" y="540"/>
                  </a:lnTo>
                  <a:lnTo>
                    <a:pt x="88" y="535"/>
                  </a:lnTo>
                  <a:lnTo>
                    <a:pt x="97" y="528"/>
                  </a:lnTo>
                  <a:lnTo>
                    <a:pt x="95" y="525"/>
                  </a:lnTo>
                  <a:lnTo>
                    <a:pt x="93" y="523"/>
                  </a:lnTo>
                  <a:lnTo>
                    <a:pt x="90" y="521"/>
                  </a:lnTo>
                  <a:lnTo>
                    <a:pt x="85" y="521"/>
                  </a:lnTo>
                  <a:lnTo>
                    <a:pt x="95" y="516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2"/>
                  </a:lnTo>
                  <a:lnTo>
                    <a:pt x="97" y="502"/>
                  </a:lnTo>
                  <a:lnTo>
                    <a:pt x="97" y="499"/>
                  </a:lnTo>
                  <a:lnTo>
                    <a:pt x="100" y="495"/>
                  </a:lnTo>
                  <a:lnTo>
                    <a:pt x="100" y="492"/>
                  </a:lnTo>
                  <a:lnTo>
                    <a:pt x="100" y="492"/>
                  </a:lnTo>
                  <a:lnTo>
                    <a:pt x="95" y="490"/>
                  </a:lnTo>
                  <a:lnTo>
                    <a:pt x="93" y="487"/>
                  </a:lnTo>
                  <a:lnTo>
                    <a:pt x="93" y="485"/>
                  </a:lnTo>
                  <a:lnTo>
                    <a:pt x="90" y="483"/>
                  </a:lnTo>
                  <a:lnTo>
                    <a:pt x="85" y="483"/>
                  </a:lnTo>
                  <a:lnTo>
                    <a:pt x="81" y="483"/>
                  </a:lnTo>
                  <a:lnTo>
                    <a:pt x="69" y="490"/>
                  </a:lnTo>
                  <a:lnTo>
                    <a:pt x="64" y="495"/>
                  </a:lnTo>
                  <a:lnTo>
                    <a:pt x="50" y="497"/>
                  </a:lnTo>
                  <a:lnTo>
                    <a:pt x="45" y="497"/>
                  </a:lnTo>
                  <a:lnTo>
                    <a:pt x="41" y="502"/>
                  </a:lnTo>
                  <a:lnTo>
                    <a:pt x="38" y="497"/>
                  </a:lnTo>
                  <a:lnTo>
                    <a:pt x="41" y="490"/>
                  </a:lnTo>
                  <a:lnTo>
                    <a:pt x="38" y="483"/>
                  </a:lnTo>
                  <a:lnTo>
                    <a:pt x="29" y="473"/>
                  </a:lnTo>
                  <a:lnTo>
                    <a:pt x="43" y="471"/>
                  </a:lnTo>
                  <a:lnTo>
                    <a:pt x="50" y="469"/>
                  </a:lnTo>
                  <a:lnTo>
                    <a:pt x="52" y="459"/>
                  </a:lnTo>
                  <a:lnTo>
                    <a:pt x="50" y="457"/>
                  </a:lnTo>
                  <a:lnTo>
                    <a:pt x="50" y="452"/>
                  </a:lnTo>
                  <a:lnTo>
                    <a:pt x="57" y="447"/>
                  </a:lnTo>
                  <a:lnTo>
                    <a:pt x="64" y="442"/>
                  </a:lnTo>
                  <a:lnTo>
                    <a:pt x="64" y="442"/>
                  </a:lnTo>
                  <a:lnTo>
                    <a:pt x="74" y="438"/>
                  </a:lnTo>
                  <a:lnTo>
                    <a:pt x="74" y="438"/>
                  </a:lnTo>
                  <a:lnTo>
                    <a:pt x="74" y="431"/>
                  </a:lnTo>
                  <a:lnTo>
                    <a:pt x="71" y="428"/>
                  </a:lnTo>
                  <a:lnTo>
                    <a:pt x="67" y="426"/>
                  </a:lnTo>
                  <a:lnTo>
                    <a:pt x="59" y="414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5" y="414"/>
                  </a:lnTo>
                  <a:lnTo>
                    <a:pt x="43" y="412"/>
                  </a:lnTo>
                  <a:lnTo>
                    <a:pt x="41" y="407"/>
                  </a:lnTo>
                  <a:lnTo>
                    <a:pt x="36" y="405"/>
                  </a:lnTo>
                  <a:lnTo>
                    <a:pt x="29" y="402"/>
                  </a:lnTo>
                  <a:lnTo>
                    <a:pt x="22" y="405"/>
                  </a:lnTo>
                  <a:lnTo>
                    <a:pt x="22" y="400"/>
                  </a:lnTo>
                  <a:lnTo>
                    <a:pt x="24" y="398"/>
                  </a:lnTo>
                  <a:lnTo>
                    <a:pt x="22" y="395"/>
                  </a:lnTo>
                  <a:lnTo>
                    <a:pt x="17" y="395"/>
                  </a:lnTo>
                  <a:lnTo>
                    <a:pt x="14" y="395"/>
                  </a:lnTo>
                  <a:lnTo>
                    <a:pt x="12" y="395"/>
                  </a:lnTo>
                  <a:lnTo>
                    <a:pt x="14" y="395"/>
                  </a:lnTo>
                  <a:lnTo>
                    <a:pt x="17" y="393"/>
                  </a:lnTo>
                  <a:lnTo>
                    <a:pt x="22" y="390"/>
                  </a:lnTo>
                  <a:lnTo>
                    <a:pt x="22" y="386"/>
                  </a:lnTo>
                  <a:lnTo>
                    <a:pt x="12" y="388"/>
                  </a:lnTo>
                  <a:lnTo>
                    <a:pt x="12" y="383"/>
                  </a:lnTo>
                  <a:lnTo>
                    <a:pt x="17" y="383"/>
                  </a:lnTo>
                  <a:lnTo>
                    <a:pt x="17" y="379"/>
                  </a:lnTo>
                  <a:lnTo>
                    <a:pt x="17" y="374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7" y="364"/>
                  </a:lnTo>
                  <a:lnTo>
                    <a:pt x="5" y="362"/>
                  </a:lnTo>
                  <a:lnTo>
                    <a:pt x="5" y="360"/>
                  </a:lnTo>
                  <a:lnTo>
                    <a:pt x="7" y="357"/>
                  </a:lnTo>
                  <a:lnTo>
                    <a:pt x="17" y="357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4" y="353"/>
                  </a:lnTo>
                  <a:lnTo>
                    <a:pt x="36" y="348"/>
                  </a:lnTo>
                  <a:lnTo>
                    <a:pt x="41" y="345"/>
                  </a:lnTo>
                  <a:lnTo>
                    <a:pt x="43" y="343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8" y="341"/>
                  </a:lnTo>
                  <a:lnTo>
                    <a:pt x="48" y="338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29" y="329"/>
                  </a:lnTo>
                  <a:lnTo>
                    <a:pt x="29" y="329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2" y="329"/>
                  </a:lnTo>
                  <a:lnTo>
                    <a:pt x="19" y="329"/>
                  </a:lnTo>
                  <a:lnTo>
                    <a:pt x="19" y="327"/>
                  </a:lnTo>
                  <a:lnTo>
                    <a:pt x="17" y="324"/>
                  </a:lnTo>
                  <a:lnTo>
                    <a:pt x="19" y="322"/>
                  </a:lnTo>
                  <a:lnTo>
                    <a:pt x="29" y="315"/>
                  </a:lnTo>
                  <a:lnTo>
                    <a:pt x="19" y="310"/>
                  </a:lnTo>
                  <a:lnTo>
                    <a:pt x="14" y="312"/>
                  </a:lnTo>
                  <a:lnTo>
                    <a:pt x="3" y="317"/>
                  </a:lnTo>
                  <a:lnTo>
                    <a:pt x="5" y="315"/>
                  </a:lnTo>
                  <a:lnTo>
                    <a:pt x="3" y="310"/>
                  </a:lnTo>
                  <a:lnTo>
                    <a:pt x="0" y="308"/>
                  </a:lnTo>
                  <a:lnTo>
                    <a:pt x="0" y="303"/>
                  </a:lnTo>
                  <a:lnTo>
                    <a:pt x="0" y="298"/>
                  </a:lnTo>
                  <a:lnTo>
                    <a:pt x="3" y="300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10" y="293"/>
                  </a:lnTo>
                  <a:lnTo>
                    <a:pt x="14" y="296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7" y="286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9" y="282"/>
                  </a:lnTo>
                  <a:lnTo>
                    <a:pt x="29" y="279"/>
                  </a:lnTo>
                  <a:lnTo>
                    <a:pt x="31" y="277"/>
                  </a:lnTo>
                  <a:lnTo>
                    <a:pt x="31" y="272"/>
                  </a:lnTo>
                  <a:lnTo>
                    <a:pt x="31" y="267"/>
                  </a:lnTo>
                  <a:lnTo>
                    <a:pt x="33" y="260"/>
                  </a:lnTo>
                  <a:lnTo>
                    <a:pt x="36" y="258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3"/>
                  </a:lnTo>
                  <a:lnTo>
                    <a:pt x="31" y="241"/>
                  </a:lnTo>
                  <a:lnTo>
                    <a:pt x="33" y="237"/>
                  </a:lnTo>
                  <a:lnTo>
                    <a:pt x="38" y="234"/>
                  </a:lnTo>
                  <a:lnTo>
                    <a:pt x="45" y="232"/>
                  </a:lnTo>
                  <a:lnTo>
                    <a:pt x="43" y="227"/>
                  </a:lnTo>
                  <a:lnTo>
                    <a:pt x="43" y="218"/>
                  </a:lnTo>
                  <a:lnTo>
                    <a:pt x="41" y="213"/>
                  </a:lnTo>
                  <a:lnTo>
                    <a:pt x="41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50" y="213"/>
                  </a:lnTo>
                  <a:lnTo>
                    <a:pt x="55" y="213"/>
                  </a:lnTo>
                  <a:lnTo>
                    <a:pt x="57" y="215"/>
                  </a:lnTo>
                  <a:lnTo>
                    <a:pt x="62" y="218"/>
                  </a:lnTo>
                  <a:lnTo>
                    <a:pt x="67" y="215"/>
                  </a:lnTo>
                  <a:lnTo>
                    <a:pt x="69" y="211"/>
                  </a:lnTo>
                  <a:lnTo>
                    <a:pt x="71" y="206"/>
                  </a:lnTo>
                  <a:lnTo>
                    <a:pt x="71" y="199"/>
                  </a:lnTo>
                  <a:lnTo>
                    <a:pt x="69" y="196"/>
                  </a:lnTo>
                  <a:lnTo>
                    <a:pt x="81" y="194"/>
                  </a:lnTo>
                  <a:lnTo>
                    <a:pt x="100" y="182"/>
                  </a:lnTo>
                  <a:lnTo>
                    <a:pt x="133" y="170"/>
                  </a:lnTo>
                  <a:lnTo>
                    <a:pt x="142" y="163"/>
                  </a:lnTo>
                  <a:lnTo>
                    <a:pt x="142" y="156"/>
                  </a:lnTo>
                  <a:lnTo>
                    <a:pt x="156" y="135"/>
                  </a:lnTo>
                  <a:lnTo>
                    <a:pt x="161" y="132"/>
                  </a:lnTo>
                  <a:lnTo>
                    <a:pt x="168" y="130"/>
                  </a:lnTo>
                  <a:lnTo>
                    <a:pt x="175" y="128"/>
                  </a:lnTo>
                  <a:lnTo>
                    <a:pt x="178" y="130"/>
                  </a:lnTo>
                  <a:lnTo>
                    <a:pt x="180" y="128"/>
                  </a:lnTo>
                  <a:lnTo>
                    <a:pt x="197" y="132"/>
                  </a:lnTo>
                  <a:lnTo>
                    <a:pt x="204" y="135"/>
                  </a:lnTo>
                  <a:lnTo>
                    <a:pt x="206" y="137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6" y="149"/>
                  </a:lnTo>
                  <a:lnTo>
                    <a:pt x="218" y="149"/>
                  </a:lnTo>
                  <a:lnTo>
                    <a:pt x="225" y="130"/>
                  </a:lnTo>
                  <a:lnTo>
                    <a:pt x="230" y="116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5" y="92"/>
                  </a:lnTo>
                  <a:lnTo>
                    <a:pt x="220" y="85"/>
                  </a:lnTo>
                  <a:lnTo>
                    <a:pt x="213" y="80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8" y="52"/>
                  </a:lnTo>
                  <a:lnTo>
                    <a:pt x="220" y="47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5" y="35"/>
                  </a:lnTo>
                  <a:lnTo>
                    <a:pt x="225" y="31"/>
                  </a:lnTo>
                  <a:lnTo>
                    <a:pt x="223" y="28"/>
                  </a:lnTo>
                  <a:lnTo>
                    <a:pt x="218" y="21"/>
                  </a:lnTo>
                  <a:lnTo>
                    <a:pt x="218" y="14"/>
                  </a:lnTo>
                  <a:lnTo>
                    <a:pt x="218" y="7"/>
                  </a:lnTo>
                  <a:lnTo>
                    <a:pt x="223" y="5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46" y="5"/>
                  </a:lnTo>
                  <a:lnTo>
                    <a:pt x="249" y="7"/>
                  </a:lnTo>
                  <a:lnTo>
                    <a:pt x="256" y="9"/>
                  </a:lnTo>
                  <a:lnTo>
                    <a:pt x="256" y="12"/>
                  </a:lnTo>
                  <a:lnTo>
                    <a:pt x="253" y="16"/>
                  </a:lnTo>
                  <a:lnTo>
                    <a:pt x="253" y="21"/>
                  </a:lnTo>
                  <a:lnTo>
                    <a:pt x="256" y="26"/>
                  </a:lnTo>
                  <a:lnTo>
                    <a:pt x="261" y="31"/>
                  </a:lnTo>
                  <a:lnTo>
                    <a:pt x="258" y="38"/>
                  </a:lnTo>
                  <a:lnTo>
                    <a:pt x="270" y="76"/>
                  </a:lnTo>
                  <a:lnTo>
                    <a:pt x="270" y="90"/>
                  </a:lnTo>
                  <a:lnTo>
                    <a:pt x="265" y="130"/>
                  </a:lnTo>
                  <a:lnTo>
                    <a:pt x="265" y="135"/>
                  </a:lnTo>
                  <a:lnTo>
                    <a:pt x="265" y="140"/>
                  </a:lnTo>
                  <a:lnTo>
                    <a:pt x="268" y="154"/>
                  </a:lnTo>
                  <a:lnTo>
                    <a:pt x="268" y="154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8"/>
                  </a:lnTo>
                  <a:lnTo>
                    <a:pt x="265" y="161"/>
                  </a:lnTo>
                  <a:lnTo>
                    <a:pt x="268" y="161"/>
                  </a:lnTo>
                  <a:lnTo>
                    <a:pt x="270" y="161"/>
                  </a:lnTo>
                  <a:lnTo>
                    <a:pt x="270" y="161"/>
                  </a:lnTo>
                  <a:lnTo>
                    <a:pt x="272" y="166"/>
                  </a:lnTo>
                  <a:lnTo>
                    <a:pt x="272" y="168"/>
                  </a:lnTo>
                  <a:lnTo>
                    <a:pt x="272" y="170"/>
                  </a:lnTo>
                  <a:lnTo>
                    <a:pt x="272" y="173"/>
                  </a:lnTo>
                  <a:lnTo>
                    <a:pt x="275" y="175"/>
                  </a:lnTo>
                  <a:lnTo>
                    <a:pt x="275" y="177"/>
                  </a:lnTo>
                  <a:lnTo>
                    <a:pt x="277" y="180"/>
                  </a:lnTo>
                  <a:lnTo>
                    <a:pt x="279" y="184"/>
                  </a:lnTo>
                  <a:lnTo>
                    <a:pt x="282" y="184"/>
                  </a:lnTo>
                  <a:lnTo>
                    <a:pt x="291" y="189"/>
                  </a:lnTo>
                  <a:lnTo>
                    <a:pt x="289" y="182"/>
                  </a:lnTo>
                  <a:lnTo>
                    <a:pt x="287" y="180"/>
                  </a:lnTo>
                  <a:lnTo>
                    <a:pt x="282" y="168"/>
                  </a:lnTo>
                  <a:lnTo>
                    <a:pt x="291" y="182"/>
                  </a:lnTo>
                  <a:lnTo>
                    <a:pt x="296" y="189"/>
                  </a:lnTo>
                  <a:lnTo>
                    <a:pt x="298" y="196"/>
                  </a:lnTo>
                  <a:lnTo>
                    <a:pt x="301" y="220"/>
                  </a:lnTo>
                  <a:lnTo>
                    <a:pt x="303" y="234"/>
                  </a:lnTo>
                  <a:lnTo>
                    <a:pt x="308" y="241"/>
                  </a:lnTo>
                  <a:lnTo>
                    <a:pt x="306" y="248"/>
                  </a:lnTo>
                  <a:lnTo>
                    <a:pt x="306" y="253"/>
                  </a:lnTo>
                  <a:lnTo>
                    <a:pt x="306" y="260"/>
                  </a:lnTo>
                  <a:lnTo>
                    <a:pt x="306" y="270"/>
                  </a:lnTo>
                  <a:lnTo>
                    <a:pt x="308" y="277"/>
                  </a:lnTo>
                  <a:lnTo>
                    <a:pt x="315" y="293"/>
                  </a:lnTo>
                  <a:lnTo>
                    <a:pt x="317" y="30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6A248CE9-7646-800B-333A-FEAA15E93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326" y="4262438"/>
              <a:ext cx="1655763" cy="1462088"/>
            </a:xfrm>
            <a:custGeom>
              <a:avLst/>
              <a:gdLst>
                <a:gd name="T0" fmla="*/ 627 w 1043"/>
                <a:gd name="T1" fmla="*/ 911 h 921"/>
                <a:gd name="T2" fmla="*/ 648 w 1043"/>
                <a:gd name="T3" fmla="*/ 19 h 921"/>
                <a:gd name="T4" fmla="*/ 589 w 1043"/>
                <a:gd name="T5" fmla="*/ 14 h 921"/>
                <a:gd name="T6" fmla="*/ 577 w 1043"/>
                <a:gd name="T7" fmla="*/ 62 h 921"/>
                <a:gd name="T8" fmla="*/ 613 w 1043"/>
                <a:gd name="T9" fmla="*/ 109 h 921"/>
                <a:gd name="T10" fmla="*/ 565 w 1043"/>
                <a:gd name="T11" fmla="*/ 125 h 921"/>
                <a:gd name="T12" fmla="*/ 504 w 1043"/>
                <a:gd name="T13" fmla="*/ 144 h 921"/>
                <a:gd name="T14" fmla="*/ 459 w 1043"/>
                <a:gd name="T15" fmla="*/ 182 h 921"/>
                <a:gd name="T16" fmla="*/ 426 w 1043"/>
                <a:gd name="T17" fmla="*/ 227 h 921"/>
                <a:gd name="T18" fmla="*/ 395 w 1043"/>
                <a:gd name="T19" fmla="*/ 265 h 921"/>
                <a:gd name="T20" fmla="*/ 362 w 1043"/>
                <a:gd name="T21" fmla="*/ 296 h 921"/>
                <a:gd name="T22" fmla="*/ 367 w 1043"/>
                <a:gd name="T23" fmla="*/ 322 h 921"/>
                <a:gd name="T24" fmla="*/ 352 w 1043"/>
                <a:gd name="T25" fmla="*/ 343 h 921"/>
                <a:gd name="T26" fmla="*/ 409 w 1043"/>
                <a:gd name="T27" fmla="*/ 365 h 921"/>
                <a:gd name="T28" fmla="*/ 426 w 1043"/>
                <a:gd name="T29" fmla="*/ 424 h 921"/>
                <a:gd name="T30" fmla="*/ 393 w 1043"/>
                <a:gd name="T31" fmla="*/ 438 h 921"/>
                <a:gd name="T32" fmla="*/ 334 w 1043"/>
                <a:gd name="T33" fmla="*/ 419 h 921"/>
                <a:gd name="T34" fmla="*/ 267 w 1043"/>
                <a:gd name="T35" fmla="*/ 398 h 921"/>
                <a:gd name="T36" fmla="*/ 213 w 1043"/>
                <a:gd name="T37" fmla="*/ 395 h 921"/>
                <a:gd name="T38" fmla="*/ 161 w 1043"/>
                <a:gd name="T39" fmla="*/ 412 h 921"/>
                <a:gd name="T40" fmla="*/ 123 w 1043"/>
                <a:gd name="T41" fmla="*/ 419 h 921"/>
                <a:gd name="T42" fmla="*/ 137 w 1043"/>
                <a:gd name="T43" fmla="*/ 462 h 921"/>
                <a:gd name="T44" fmla="*/ 151 w 1043"/>
                <a:gd name="T45" fmla="*/ 481 h 921"/>
                <a:gd name="T46" fmla="*/ 177 w 1043"/>
                <a:gd name="T47" fmla="*/ 518 h 921"/>
                <a:gd name="T48" fmla="*/ 170 w 1043"/>
                <a:gd name="T49" fmla="*/ 530 h 921"/>
                <a:gd name="T50" fmla="*/ 123 w 1043"/>
                <a:gd name="T51" fmla="*/ 570 h 921"/>
                <a:gd name="T52" fmla="*/ 113 w 1043"/>
                <a:gd name="T53" fmla="*/ 634 h 921"/>
                <a:gd name="T54" fmla="*/ 104 w 1043"/>
                <a:gd name="T55" fmla="*/ 651 h 921"/>
                <a:gd name="T56" fmla="*/ 59 w 1043"/>
                <a:gd name="T57" fmla="*/ 684 h 921"/>
                <a:gd name="T58" fmla="*/ 64 w 1043"/>
                <a:gd name="T59" fmla="*/ 701 h 921"/>
                <a:gd name="T60" fmla="*/ 24 w 1043"/>
                <a:gd name="T61" fmla="*/ 731 h 921"/>
                <a:gd name="T62" fmla="*/ 90 w 1043"/>
                <a:gd name="T63" fmla="*/ 753 h 921"/>
                <a:gd name="T64" fmla="*/ 161 w 1043"/>
                <a:gd name="T65" fmla="*/ 767 h 921"/>
                <a:gd name="T66" fmla="*/ 175 w 1043"/>
                <a:gd name="T67" fmla="*/ 776 h 921"/>
                <a:gd name="T68" fmla="*/ 248 w 1043"/>
                <a:gd name="T69" fmla="*/ 762 h 921"/>
                <a:gd name="T70" fmla="*/ 253 w 1043"/>
                <a:gd name="T71" fmla="*/ 710 h 921"/>
                <a:gd name="T72" fmla="*/ 305 w 1043"/>
                <a:gd name="T73" fmla="*/ 743 h 921"/>
                <a:gd name="T74" fmla="*/ 341 w 1043"/>
                <a:gd name="T75" fmla="*/ 781 h 921"/>
                <a:gd name="T76" fmla="*/ 360 w 1043"/>
                <a:gd name="T77" fmla="*/ 840 h 921"/>
                <a:gd name="T78" fmla="*/ 426 w 1043"/>
                <a:gd name="T79" fmla="*/ 847 h 921"/>
                <a:gd name="T80" fmla="*/ 478 w 1043"/>
                <a:gd name="T81" fmla="*/ 864 h 921"/>
                <a:gd name="T82" fmla="*/ 518 w 1043"/>
                <a:gd name="T83" fmla="*/ 897 h 921"/>
                <a:gd name="T84" fmla="*/ 539 w 1043"/>
                <a:gd name="T85" fmla="*/ 866 h 921"/>
                <a:gd name="T86" fmla="*/ 584 w 1043"/>
                <a:gd name="T87" fmla="*/ 890 h 921"/>
                <a:gd name="T88" fmla="*/ 622 w 1043"/>
                <a:gd name="T89" fmla="*/ 857 h 921"/>
                <a:gd name="T90" fmla="*/ 669 w 1043"/>
                <a:gd name="T91" fmla="*/ 854 h 921"/>
                <a:gd name="T92" fmla="*/ 733 w 1043"/>
                <a:gd name="T93" fmla="*/ 821 h 921"/>
                <a:gd name="T94" fmla="*/ 762 w 1043"/>
                <a:gd name="T95" fmla="*/ 802 h 921"/>
                <a:gd name="T96" fmla="*/ 752 w 1043"/>
                <a:gd name="T97" fmla="*/ 772 h 921"/>
                <a:gd name="T98" fmla="*/ 811 w 1043"/>
                <a:gd name="T99" fmla="*/ 717 h 921"/>
                <a:gd name="T100" fmla="*/ 828 w 1043"/>
                <a:gd name="T101" fmla="*/ 703 h 921"/>
                <a:gd name="T102" fmla="*/ 878 w 1043"/>
                <a:gd name="T103" fmla="*/ 649 h 921"/>
                <a:gd name="T104" fmla="*/ 894 w 1043"/>
                <a:gd name="T105" fmla="*/ 613 h 921"/>
                <a:gd name="T106" fmla="*/ 944 w 1043"/>
                <a:gd name="T107" fmla="*/ 589 h 921"/>
                <a:gd name="T108" fmla="*/ 987 w 1043"/>
                <a:gd name="T109" fmla="*/ 559 h 921"/>
                <a:gd name="T110" fmla="*/ 1003 w 1043"/>
                <a:gd name="T111" fmla="*/ 488 h 921"/>
                <a:gd name="T112" fmla="*/ 1027 w 1043"/>
                <a:gd name="T113" fmla="*/ 391 h 921"/>
                <a:gd name="T114" fmla="*/ 906 w 1043"/>
                <a:gd name="T115" fmla="*/ 395 h 921"/>
                <a:gd name="T116" fmla="*/ 811 w 1043"/>
                <a:gd name="T117" fmla="*/ 350 h 921"/>
                <a:gd name="T118" fmla="*/ 795 w 1043"/>
                <a:gd name="T119" fmla="*/ 286 h 921"/>
                <a:gd name="T120" fmla="*/ 811 w 1043"/>
                <a:gd name="T121" fmla="*/ 175 h 921"/>
                <a:gd name="T122" fmla="*/ 809 w 1043"/>
                <a:gd name="T123" fmla="*/ 118 h 921"/>
                <a:gd name="T124" fmla="*/ 707 w 1043"/>
                <a:gd name="T125" fmla="*/ 4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3" h="921">
                  <a:moveTo>
                    <a:pt x="634" y="904"/>
                  </a:moveTo>
                  <a:lnTo>
                    <a:pt x="634" y="904"/>
                  </a:lnTo>
                  <a:lnTo>
                    <a:pt x="636" y="907"/>
                  </a:lnTo>
                  <a:lnTo>
                    <a:pt x="636" y="911"/>
                  </a:lnTo>
                  <a:lnTo>
                    <a:pt x="634" y="916"/>
                  </a:lnTo>
                  <a:lnTo>
                    <a:pt x="629" y="918"/>
                  </a:lnTo>
                  <a:lnTo>
                    <a:pt x="625" y="921"/>
                  </a:lnTo>
                  <a:lnTo>
                    <a:pt x="620" y="921"/>
                  </a:lnTo>
                  <a:lnTo>
                    <a:pt x="613" y="916"/>
                  </a:lnTo>
                  <a:lnTo>
                    <a:pt x="613" y="914"/>
                  </a:lnTo>
                  <a:lnTo>
                    <a:pt x="615" y="914"/>
                  </a:lnTo>
                  <a:lnTo>
                    <a:pt x="625" y="911"/>
                  </a:lnTo>
                  <a:lnTo>
                    <a:pt x="627" y="911"/>
                  </a:lnTo>
                  <a:lnTo>
                    <a:pt x="627" y="909"/>
                  </a:lnTo>
                  <a:lnTo>
                    <a:pt x="629" y="909"/>
                  </a:lnTo>
                  <a:lnTo>
                    <a:pt x="629" y="909"/>
                  </a:lnTo>
                  <a:lnTo>
                    <a:pt x="632" y="909"/>
                  </a:lnTo>
                  <a:lnTo>
                    <a:pt x="634" y="907"/>
                  </a:lnTo>
                  <a:lnTo>
                    <a:pt x="634" y="904"/>
                  </a:lnTo>
                  <a:close/>
                  <a:moveTo>
                    <a:pt x="665" y="10"/>
                  </a:moveTo>
                  <a:lnTo>
                    <a:pt x="665" y="10"/>
                  </a:lnTo>
                  <a:lnTo>
                    <a:pt x="660" y="12"/>
                  </a:lnTo>
                  <a:lnTo>
                    <a:pt x="653" y="12"/>
                  </a:lnTo>
                  <a:lnTo>
                    <a:pt x="648" y="14"/>
                  </a:lnTo>
                  <a:lnTo>
                    <a:pt x="648" y="17"/>
                  </a:lnTo>
                  <a:lnTo>
                    <a:pt x="648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1" y="33"/>
                  </a:lnTo>
                  <a:lnTo>
                    <a:pt x="639" y="33"/>
                  </a:lnTo>
                  <a:lnTo>
                    <a:pt x="636" y="36"/>
                  </a:lnTo>
                  <a:lnTo>
                    <a:pt x="615" y="28"/>
                  </a:lnTo>
                  <a:lnTo>
                    <a:pt x="613" y="26"/>
                  </a:lnTo>
                  <a:lnTo>
                    <a:pt x="613" y="24"/>
                  </a:lnTo>
                  <a:lnTo>
                    <a:pt x="610" y="19"/>
                  </a:lnTo>
                  <a:lnTo>
                    <a:pt x="608" y="17"/>
                  </a:lnTo>
                  <a:lnTo>
                    <a:pt x="603" y="14"/>
                  </a:lnTo>
                  <a:lnTo>
                    <a:pt x="596" y="12"/>
                  </a:lnTo>
                  <a:lnTo>
                    <a:pt x="589" y="14"/>
                  </a:lnTo>
                  <a:lnTo>
                    <a:pt x="584" y="14"/>
                  </a:lnTo>
                  <a:lnTo>
                    <a:pt x="580" y="12"/>
                  </a:lnTo>
                  <a:lnTo>
                    <a:pt x="575" y="10"/>
                  </a:lnTo>
                  <a:lnTo>
                    <a:pt x="568" y="17"/>
                  </a:lnTo>
                  <a:lnTo>
                    <a:pt x="568" y="21"/>
                  </a:lnTo>
                  <a:lnTo>
                    <a:pt x="568" y="26"/>
                  </a:lnTo>
                  <a:lnTo>
                    <a:pt x="568" y="33"/>
                  </a:lnTo>
                  <a:lnTo>
                    <a:pt x="565" y="47"/>
                  </a:lnTo>
                  <a:lnTo>
                    <a:pt x="565" y="57"/>
                  </a:lnTo>
                  <a:lnTo>
                    <a:pt x="568" y="59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7" y="62"/>
                  </a:lnTo>
                  <a:lnTo>
                    <a:pt x="591" y="57"/>
                  </a:lnTo>
                  <a:lnTo>
                    <a:pt x="594" y="59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598" y="66"/>
                  </a:lnTo>
                  <a:lnTo>
                    <a:pt x="601" y="76"/>
                  </a:lnTo>
                  <a:lnTo>
                    <a:pt x="601" y="81"/>
                  </a:lnTo>
                  <a:lnTo>
                    <a:pt x="603" y="83"/>
                  </a:lnTo>
                  <a:lnTo>
                    <a:pt x="608" y="85"/>
                  </a:lnTo>
                  <a:lnTo>
                    <a:pt x="610" y="90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3" y="109"/>
                  </a:lnTo>
                  <a:lnTo>
                    <a:pt x="613" y="116"/>
                  </a:lnTo>
                  <a:lnTo>
                    <a:pt x="613" y="118"/>
                  </a:lnTo>
                  <a:lnTo>
                    <a:pt x="610" y="121"/>
                  </a:lnTo>
                  <a:lnTo>
                    <a:pt x="608" y="121"/>
                  </a:lnTo>
                  <a:lnTo>
                    <a:pt x="606" y="121"/>
                  </a:lnTo>
                  <a:lnTo>
                    <a:pt x="596" y="118"/>
                  </a:lnTo>
                  <a:lnTo>
                    <a:pt x="594" y="118"/>
                  </a:lnTo>
                  <a:lnTo>
                    <a:pt x="589" y="118"/>
                  </a:lnTo>
                  <a:lnTo>
                    <a:pt x="587" y="118"/>
                  </a:lnTo>
                  <a:lnTo>
                    <a:pt x="577" y="123"/>
                  </a:lnTo>
                  <a:lnTo>
                    <a:pt x="575" y="125"/>
                  </a:lnTo>
                  <a:lnTo>
                    <a:pt x="568" y="123"/>
                  </a:lnTo>
                  <a:lnTo>
                    <a:pt x="565" y="125"/>
                  </a:lnTo>
                  <a:lnTo>
                    <a:pt x="558" y="128"/>
                  </a:lnTo>
                  <a:lnTo>
                    <a:pt x="554" y="128"/>
                  </a:lnTo>
                  <a:lnTo>
                    <a:pt x="549" y="125"/>
                  </a:lnTo>
                  <a:lnTo>
                    <a:pt x="546" y="125"/>
                  </a:lnTo>
                  <a:lnTo>
                    <a:pt x="542" y="128"/>
                  </a:lnTo>
                  <a:lnTo>
                    <a:pt x="528" y="140"/>
                  </a:lnTo>
                  <a:lnTo>
                    <a:pt x="525" y="140"/>
                  </a:lnTo>
                  <a:lnTo>
                    <a:pt x="523" y="140"/>
                  </a:lnTo>
                  <a:lnTo>
                    <a:pt x="518" y="140"/>
                  </a:lnTo>
                  <a:lnTo>
                    <a:pt x="513" y="137"/>
                  </a:lnTo>
                  <a:lnTo>
                    <a:pt x="511" y="140"/>
                  </a:lnTo>
                  <a:lnTo>
                    <a:pt x="509" y="140"/>
                  </a:lnTo>
                  <a:lnTo>
                    <a:pt x="504" y="144"/>
                  </a:lnTo>
                  <a:lnTo>
                    <a:pt x="497" y="152"/>
                  </a:lnTo>
                  <a:lnTo>
                    <a:pt x="497" y="154"/>
                  </a:lnTo>
                  <a:lnTo>
                    <a:pt x="497" y="156"/>
                  </a:lnTo>
                  <a:lnTo>
                    <a:pt x="499" y="159"/>
                  </a:lnTo>
                  <a:lnTo>
                    <a:pt x="499" y="163"/>
                  </a:lnTo>
                  <a:lnTo>
                    <a:pt x="497" y="166"/>
                  </a:lnTo>
                  <a:lnTo>
                    <a:pt x="494" y="168"/>
                  </a:lnTo>
                  <a:lnTo>
                    <a:pt x="483" y="173"/>
                  </a:lnTo>
                  <a:lnTo>
                    <a:pt x="475" y="175"/>
                  </a:lnTo>
                  <a:lnTo>
                    <a:pt x="468" y="175"/>
                  </a:lnTo>
                  <a:lnTo>
                    <a:pt x="464" y="178"/>
                  </a:lnTo>
                  <a:lnTo>
                    <a:pt x="461" y="178"/>
                  </a:lnTo>
                  <a:lnTo>
                    <a:pt x="459" y="182"/>
                  </a:lnTo>
                  <a:lnTo>
                    <a:pt x="452" y="194"/>
                  </a:lnTo>
                  <a:lnTo>
                    <a:pt x="454" y="199"/>
                  </a:lnTo>
                  <a:lnTo>
                    <a:pt x="457" y="201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7" y="211"/>
                  </a:lnTo>
                  <a:lnTo>
                    <a:pt x="454" y="213"/>
                  </a:lnTo>
                  <a:lnTo>
                    <a:pt x="449" y="218"/>
                  </a:lnTo>
                  <a:lnTo>
                    <a:pt x="447" y="220"/>
                  </a:lnTo>
                  <a:lnTo>
                    <a:pt x="440" y="223"/>
                  </a:lnTo>
                  <a:lnTo>
                    <a:pt x="433" y="225"/>
                  </a:lnTo>
                  <a:lnTo>
                    <a:pt x="431" y="227"/>
                  </a:lnTo>
                  <a:lnTo>
                    <a:pt x="426" y="227"/>
                  </a:lnTo>
                  <a:lnTo>
                    <a:pt x="421" y="227"/>
                  </a:lnTo>
                  <a:lnTo>
                    <a:pt x="419" y="227"/>
                  </a:lnTo>
                  <a:lnTo>
                    <a:pt x="414" y="227"/>
                  </a:lnTo>
                  <a:lnTo>
                    <a:pt x="412" y="227"/>
                  </a:lnTo>
                  <a:lnTo>
                    <a:pt x="407" y="230"/>
                  </a:lnTo>
                  <a:lnTo>
                    <a:pt x="407" y="232"/>
                  </a:lnTo>
                  <a:lnTo>
                    <a:pt x="407" y="234"/>
                  </a:lnTo>
                  <a:lnTo>
                    <a:pt x="407" y="239"/>
                  </a:lnTo>
                  <a:lnTo>
                    <a:pt x="404" y="244"/>
                  </a:lnTo>
                  <a:lnTo>
                    <a:pt x="395" y="258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5"/>
                  </a:lnTo>
                  <a:lnTo>
                    <a:pt x="395" y="267"/>
                  </a:lnTo>
                  <a:lnTo>
                    <a:pt x="397" y="270"/>
                  </a:lnTo>
                  <a:lnTo>
                    <a:pt x="400" y="272"/>
                  </a:lnTo>
                  <a:lnTo>
                    <a:pt x="407" y="277"/>
                  </a:lnTo>
                  <a:lnTo>
                    <a:pt x="409" y="279"/>
                  </a:lnTo>
                  <a:lnTo>
                    <a:pt x="412" y="284"/>
                  </a:lnTo>
                  <a:lnTo>
                    <a:pt x="412" y="289"/>
                  </a:lnTo>
                  <a:lnTo>
                    <a:pt x="409" y="291"/>
                  </a:lnTo>
                  <a:lnTo>
                    <a:pt x="397" y="301"/>
                  </a:lnTo>
                  <a:lnTo>
                    <a:pt x="393" y="303"/>
                  </a:lnTo>
                  <a:lnTo>
                    <a:pt x="390" y="303"/>
                  </a:lnTo>
                  <a:lnTo>
                    <a:pt x="371" y="296"/>
                  </a:lnTo>
                  <a:lnTo>
                    <a:pt x="362" y="296"/>
                  </a:lnTo>
                  <a:lnTo>
                    <a:pt x="360" y="296"/>
                  </a:lnTo>
                  <a:lnTo>
                    <a:pt x="355" y="298"/>
                  </a:lnTo>
                  <a:lnTo>
                    <a:pt x="355" y="298"/>
                  </a:lnTo>
                  <a:lnTo>
                    <a:pt x="355" y="301"/>
                  </a:lnTo>
                  <a:lnTo>
                    <a:pt x="355" y="305"/>
                  </a:lnTo>
                  <a:lnTo>
                    <a:pt x="355" y="308"/>
                  </a:lnTo>
                  <a:lnTo>
                    <a:pt x="357" y="310"/>
                  </a:lnTo>
                  <a:lnTo>
                    <a:pt x="357" y="312"/>
                  </a:lnTo>
                  <a:lnTo>
                    <a:pt x="360" y="315"/>
                  </a:lnTo>
                  <a:lnTo>
                    <a:pt x="362" y="315"/>
                  </a:lnTo>
                  <a:lnTo>
                    <a:pt x="364" y="317"/>
                  </a:lnTo>
                  <a:lnTo>
                    <a:pt x="364" y="320"/>
                  </a:lnTo>
                  <a:lnTo>
                    <a:pt x="367" y="322"/>
                  </a:lnTo>
                  <a:lnTo>
                    <a:pt x="364" y="324"/>
                  </a:lnTo>
                  <a:lnTo>
                    <a:pt x="364" y="324"/>
                  </a:lnTo>
                  <a:lnTo>
                    <a:pt x="362" y="324"/>
                  </a:lnTo>
                  <a:lnTo>
                    <a:pt x="357" y="324"/>
                  </a:lnTo>
                  <a:lnTo>
                    <a:pt x="350" y="324"/>
                  </a:lnTo>
                  <a:lnTo>
                    <a:pt x="348" y="324"/>
                  </a:lnTo>
                  <a:lnTo>
                    <a:pt x="343" y="327"/>
                  </a:lnTo>
                  <a:lnTo>
                    <a:pt x="343" y="329"/>
                  </a:lnTo>
                  <a:lnTo>
                    <a:pt x="345" y="331"/>
                  </a:lnTo>
                  <a:lnTo>
                    <a:pt x="350" y="336"/>
                  </a:lnTo>
                  <a:lnTo>
                    <a:pt x="350" y="339"/>
                  </a:lnTo>
                  <a:lnTo>
                    <a:pt x="352" y="341"/>
                  </a:lnTo>
                  <a:lnTo>
                    <a:pt x="352" y="343"/>
                  </a:lnTo>
                  <a:lnTo>
                    <a:pt x="352" y="346"/>
                  </a:lnTo>
                  <a:lnTo>
                    <a:pt x="355" y="348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6" y="360"/>
                  </a:lnTo>
                  <a:lnTo>
                    <a:pt x="378" y="360"/>
                  </a:lnTo>
                  <a:lnTo>
                    <a:pt x="386" y="362"/>
                  </a:lnTo>
                  <a:lnTo>
                    <a:pt x="388" y="362"/>
                  </a:lnTo>
                  <a:lnTo>
                    <a:pt x="402" y="362"/>
                  </a:lnTo>
                  <a:lnTo>
                    <a:pt x="404" y="362"/>
                  </a:lnTo>
                  <a:lnTo>
                    <a:pt x="407" y="362"/>
                  </a:lnTo>
                  <a:lnTo>
                    <a:pt x="409" y="365"/>
                  </a:lnTo>
                  <a:lnTo>
                    <a:pt x="407" y="367"/>
                  </a:lnTo>
                  <a:lnTo>
                    <a:pt x="407" y="372"/>
                  </a:lnTo>
                  <a:lnTo>
                    <a:pt x="407" y="374"/>
                  </a:lnTo>
                  <a:lnTo>
                    <a:pt x="409" y="376"/>
                  </a:lnTo>
                  <a:lnTo>
                    <a:pt x="412" y="379"/>
                  </a:lnTo>
                  <a:lnTo>
                    <a:pt x="414" y="383"/>
                  </a:lnTo>
                  <a:lnTo>
                    <a:pt x="416" y="383"/>
                  </a:lnTo>
                  <a:lnTo>
                    <a:pt x="421" y="386"/>
                  </a:lnTo>
                  <a:lnTo>
                    <a:pt x="423" y="388"/>
                  </a:lnTo>
                  <a:lnTo>
                    <a:pt x="426" y="391"/>
                  </a:lnTo>
                  <a:lnTo>
                    <a:pt x="428" y="402"/>
                  </a:lnTo>
                  <a:lnTo>
                    <a:pt x="428" y="419"/>
                  </a:lnTo>
                  <a:lnTo>
                    <a:pt x="426" y="424"/>
                  </a:lnTo>
                  <a:lnTo>
                    <a:pt x="426" y="436"/>
                  </a:lnTo>
                  <a:lnTo>
                    <a:pt x="426" y="438"/>
                  </a:lnTo>
                  <a:lnTo>
                    <a:pt x="423" y="438"/>
                  </a:lnTo>
                  <a:lnTo>
                    <a:pt x="421" y="438"/>
                  </a:lnTo>
                  <a:lnTo>
                    <a:pt x="419" y="436"/>
                  </a:lnTo>
                  <a:lnTo>
                    <a:pt x="416" y="433"/>
                  </a:lnTo>
                  <a:lnTo>
                    <a:pt x="416" y="431"/>
                  </a:lnTo>
                  <a:lnTo>
                    <a:pt x="414" y="428"/>
                  </a:lnTo>
                  <a:lnTo>
                    <a:pt x="412" y="426"/>
                  </a:lnTo>
                  <a:lnTo>
                    <a:pt x="404" y="426"/>
                  </a:lnTo>
                  <a:lnTo>
                    <a:pt x="400" y="428"/>
                  </a:lnTo>
                  <a:lnTo>
                    <a:pt x="397" y="431"/>
                  </a:lnTo>
                  <a:lnTo>
                    <a:pt x="393" y="438"/>
                  </a:lnTo>
                  <a:lnTo>
                    <a:pt x="386" y="447"/>
                  </a:lnTo>
                  <a:lnTo>
                    <a:pt x="376" y="452"/>
                  </a:lnTo>
                  <a:lnTo>
                    <a:pt x="367" y="452"/>
                  </a:lnTo>
                  <a:lnTo>
                    <a:pt x="362" y="452"/>
                  </a:lnTo>
                  <a:lnTo>
                    <a:pt x="350" y="443"/>
                  </a:lnTo>
                  <a:lnTo>
                    <a:pt x="345" y="440"/>
                  </a:lnTo>
                  <a:lnTo>
                    <a:pt x="343" y="438"/>
                  </a:lnTo>
                  <a:lnTo>
                    <a:pt x="341" y="436"/>
                  </a:lnTo>
                  <a:lnTo>
                    <a:pt x="338" y="433"/>
                  </a:lnTo>
                  <a:lnTo>
                    <a:pt x="338" y="428"/>
                  </a:lnTo>
                  <a:lnTo>
                    <a:pt x="338" y="426"/>
                  </a:lnTo>
                  <a:lnTo>
                    <a:pt x="336" y="421"/>
                  </a:lnTo>
                  <a:lnTo>
                    <a:pt x="334" y="419"/>
                  </a:lnTo>
                  <a:lnTo>
                    <a:pt x="329" y="419"/>
                  </a:lnTo>
                  <a:lnTo>
                    <a:pt x="326" y="419"/>
                  </a:lnTo>
                  <a:lnTo>
                    <a:pt x="322" y="419"/>
                  </a:lnTo>
                  <a:lnTo>
                    <a:pt x="300" y="414"/>
                  </a:lnTo>
                  <a:lnTo>
                    <a:pt x="296" y="414"/>
                  </a:lnTo>
                  <a:lnTo>
                    <a:pt x="293" y="414"/>
                  </a:lnTo>
                  <a:lnTo>
                    <a:pt x="286" y="414"/>
                  </a:lnTo>
                  <a:lnTo>
                    <a:pt x="277" y="414"/>
                  </a:lnTo>
                  <a:lnTo>
                    <a:pt x="272" y="412"/>
                  </a:lnTo>
                  <a:lnTo>
                    <a:pt x="270" y="410"/>
                  </a:lnTo>
                  <a:lnTo>
                    <a:pt x="267" y="407"/>
                  </a:lnTo>
                  <a:lnTo>
                    <a:pt x="267" y="405"/>
                  </a:lnTo>
                  <a:lnTo>
                    <a:pt x="267" y="398"/>
                  </a:lnTo>
                  <a:lnTo>
                    <a:pt x="267" y="395"/>
                  </a:lnTo>
                  <a:lnTo>
                    <a:pt x="270" y="388"/>
                  </a:lnTo>
                  <a:lnTo>
                    <a:pt x="270" y="386"/>
                  </a:lnTo>
                  <a:lnTo>
                    <a:pt x="270" y="381"/>
                  </a:lnTo>
                  <a:lnTo>
                    <a:pt x="267" y="381"/>
                  </a:lnTo>
                  <a:lnTo>
                    <a:pt x="265" y="381"/>
                  </a:lnTo>
                  <a:lnTo>
                    <a:pt x="263" y="383"/>
                  </a:lnTo>
                  <a:lnTo>
                    <a:pt x="260" y="388"/>
                  </a:lnTo>
                  <a:lnTo>
                    <a:pt x="255" y="391"/>
                  </a:lnTo>
                  <a:lnTo>
                    <a:pt x="251" y="391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13" y="395"/>
                  </a:lnTo>
                  <a:lnTo>
                    <a:pt x="208" y="398"/>
                  </a:lnTo>
                  <a:lnTo>
                    <a:pt x="201" y="402"/>
                  </a:lnTo>
                  <a:lnTo>
                    <a:pt x="196" y="405"/>
                  </a:lnTo>
                  <a:lnTo>
                    <a:pt x="194" y="405"/>
                  </a:lnTo>
                  <a:lnTo>
                    <a:pt x="184" y="407"/>
                  </a:lnTo>
                  <a:lnTo>
                    <a:pt x="182" y="407"/>
                  </a:lnTo>
                  <a:lnTo>
                    <a:pt x="180" y="410"/>
                  </a:lnTo>
                  <a:lnTo>
                    <a:pt x="175" y="414"/>
                  </a:lnTo>
                  <a:lnTo>
                    <a:pt x="170" y="417"/>
                  </a:lnTo>
                  <a:lnTo>
                    <a:pt x="168" y="417"/>
                  </a:lnTo>
                  <a:lnTo>
                    <a:pt x="166" y="417"/>
                  </a:lnTo>
                  <a:lnTo>
                    <a:pt x="161" y="414"/>
                  </a:lnTo>
                  <a:lnTo>
                    <a:pt x="161" y="412"/>
                  </a:lnTo>
                  <a:lnTo>
                    <a:pt x="151" y="393"/>
                  </a:lnTo>
                  <a:lnTo>
                    <a:pt x="151" y="391"/>
                  </a:lnTo>
                  <a:lnTo>
                    <a:pt x="149" y="386"/>
                  </a:lnTo>
                  <a:lnTo>
                    <a:pt x="144" y="383"/>
                  </a:lnTo>
                  <a:lnTo>
                    <a:pt x="139" y="381"/>
                  </a:lnTo>
                  <a:lnTo>
                    <a:pt x="137" y="381"/>
                  </a:lnTo>
                  <a:lnTo>
                    <a:pt x="130" y="381"/>
                  </a:lnTo>
                  <a:lnTo>
                    <a:pt x="121" y="381"/>
                  </a:lnTo>
                  <a:lnTo>
                    <a:pt x="111" y="381"/>
                  </a:lnTo>
                  <a:lnTo>
                    <a:pt x="113" y="402"/>
                  </a:lnTo>
                  <a:lnTo>
                    <a:pt x="116" y="412"/>
                  </a:lnTo>
                  <a:lnTo>
                    <a:pt x="121" y="417"/>
                  </a:lnTo>
                  <a:lnTo>
                    <a:pt x="123" y="419"/>
                  </a:lnTo>
                  <a:lnTo>
                    <a:pt x="123" y="421"/>
                  </a:lnTo>
                  <a:lnTo>
                    <a:pt x="123" y="421"/>
                  </a:lnTo>
                  <a:lnTo>
                    <a:pt x="123" y="424"/>
                  </a:lnTo>
                  <a:lnTo>
                    <a:pt x="123" y="428"/>
                  </a:lnTo>
                  <a:lnTo>
                    <a:pt x="125" y="428"/>
                  </a:lnTo>
                  <a:lnTo>
                    <a:pt x="125" y="431"/>
                  </a:lnTo>
                  <a:lnTo>
                    <a:pt x="130" y="433"/>
                  </a:lnTo>
                  <a:lnTo>
                    <a:pt x="132" y="436"/>
                  </a:lnTo>
                  <a:lnTo>
                    <a:pt x="135" y="438"/>
                  </a:lnTo>
                  <a:lnTo>
                    <a:pt x="135" y="440"/>
                  </a:lnTo>
                  <a:lnTo>
                    <a:pt x="137" y="452"/>
                  </a:lnTo>
                  <a:lnTo>
                    <a:pt x="137" y="454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5" y="464"/>
                  </a:lnTo>
                  <a:lnTo>
                    <a:pt x="135" y="466"/>
                  </a:lnTo>
                  <a:lnTo>
                    <a:pt x="135" y="466"/>
                  </a:lnTo>
                  <a:lnTo>
                    <a:pt x="137" y="481"/>
                  </a:lnTo>
                  <a:lnTo>
                    <a:pt x="139" y="483"/>
                  </a:lnTo>
                  <a:lnTo>
                    <a:pt x="139" y="483"/>
                  </a:lnTo>
                  <a:lnTo>
                    <a:pt x="142" y="483"/>
                  </a:lnTo>
                  <a:lnTo>
                    <a:pt x="144" y="483"/>
                  </a:lnTo>
                  <a:lnTo>
                    <a:pt x="144" y="481"/>
                  </a:lnTo>
                  <a:lnTo>
                    <a:pt x="147" y="481"/>
                  </a:lnTo>
                  <a:lnTo>
                    <a:pt x="149" y="481"/>
                  </a:lnTo>
                  <a:lnTo>
                    <a:pt x="151" y="481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70" y="502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4"/>
                  </a:lnTo>
                  <a:lnTo>
                    <a:pt x="177" y="514"/>
                  </a:lnTo>
                  <a:lnTo>
                    <a:pt x="177" y="516"/>
                  </a:lnTo>
                  <a:lnTo>
                    <a:pt x="177" y="516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5" y="518"/>
                  </a:lnTo>
                  <a:lnTo>
                    <a:pt x="175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21"/>
                  </a:lnTo>
                  <a:lnTo>
                    <a:pt x="170" y="523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3"/>
                  </a:lnTo>
                  <a:lnTo>
                    <a:pt x="170" y="533"/>
                  </a:lnTo>
                  <a:lnTo>
                    <a:pt x="168" y="537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1" y="542"/>
                  </a:lnTo>
                  <a:lnTo>
                    <a:pt x="158" y="544"/>
                  </a:lnTo>
                  <a:lnTo>
                    <a:pt x="158" y="547"/>
                  </a:lnTo>
                  <a:lnTo>
                    <a:pt x="156" y="549"/>
                  </a:lnTo>
                  <a:lnTo>
                    <a:pt x="147" y="554"/>
                  </a:lnTo>
                  <a:lnTo>
                    <a:pt x="144" y="556"/>
                  </a:lnTo>
                  <a:lnTo>
                    <a:pt x="132" y="566"/>
                  </a:lnTo>
                  <a:lnTo>
                    <a:pt x="123" y="570"/>
                  </a:lnTo>
                  <a:lnTo>
                    <a:pt x="121" y="575"/>
                  </a:lnTo>
                  <a:lnTo>
                    <a:pt x="118" y="578"/>
                  </a:lnTo>
                  <a:lnTo>
                    <a:pt x="118" y="580"/>
                  </a:lnTo>
                  <a:lnTo>
                    <a:pt x="118" y="585"/>
                  </a:lnTo>
                  <a:lnTo>
                    <a:pt x="118" y="587"/>
                  </a:lnTo>
                  <a:lnTo>
                    <a:pt x="121" y="589"/>
                  </a:lnTo>
                  <a:lnTo>
                    <a:pt x="121" y="599"/>
                  </a:lnTo>
                  <a:lnTo>
                    <a:pt x="123" y="601"/>
                  </a:lnTo>
                  <a:lnTo>
                    <a:pt x="123" y="604"/>
                  </a:lnTo>
                  <a:lnTo>
                    <a:pt x="121" y="608"/>
                  </a:lnTo>
                  <a:lnTo>
                    <a:pt x="118" y="620"/>
                  </a:lnTo>
                  <a:lnTo>
                    <a:pt x="113" y="632"/>
                  </a:lnTo>
                  <a:lnTo>
                    <a:pt x="113" y="634"/>
                  </a:lnTo>
                  <a:lnTo>
                    <a:pt x="113" y="637"/>
                  </a:lnTo>
                  <a:lnTo>
                    <a:pt x="113" y="637"/>
                  </a:lnTo>
                  <a:lnTo>
                    <a:pt x="113" y="639"/>
                  </a:lnTo>
                  <a:lnTo>
                    <a:pt x="113" y="641"/>
                  </a:lnTo>
                  <a:lnTo>
                    <a:pt x="113" y="644"/>
                  </a:lnTo>
                  <a:lnTo>
                    <a:pt x="113" y="649"/>
                  </a:lnTo>
                  <a:lnTo>
                    <a:pt x="111" y="651"/>
                  </a:lnTo>
                  <a:lnTo>
                    <a:pt x="111" y="653"/>
                  </a:lnTo>
                  <a:lnTo>
                    <a:pt x="111" y="653"/>
                  </a:lnTo>
                  <a:lnTo>
                    <a:pt x="109" y="653"/>
                  </a:lnTo>
                  <a:lnTo>
                    <a:pt x="106" y="651"/>
                  </a:lnTo>
                  <a:lnTo>
                    <a:pt x="106" y="651"/>
                  </a:lnTo>
                  <a:lnTo>
                    <a:pt x="104" y="651"/>
                  </a:lnTo>
                  <a:lnTo>
                    <a:pt x="102" y="649"/>
                  </a:lnTo>
                  <a:lnTo>
                    <a:pt x="92" y="646"/>
                  </a:lnTo>
                  <a:lnTo>
                    <a:pt x="90" y="646"/>
                  </a:lnTo>
                  <a:lnTo>
                    <a:pt x="87" y="646"/>
                  </a:lnTo>
                  <a:lnTo>
                    <a:pt x="87" y="646"/>
                  </a:lnTo>
                  <a:lnTo>
                    <a:pt x="78" y="649"/>
                  </a:lnTo>
                  <a:lnTo>
                    <a:pt x="71" y="656"/>
                  </a:lnTo>
                  <a:lnTo>
                    <a:pt x="64" y="667"/>
                  </a:lnTo>
                  <a:lnTo>
                    <a:pt x="64" y="670"/>
                  </a:lnTo>
                  <a:lnTo>
                    <a:pt x="61" y="675"/>
                  </a:lnTo>
                  <a:lnTo>
                    <a:pt x="61" y="677"/>
                  </a:lnTo>
                  <a:lnTo>
                    <a:pt x="59" y="682"/>
                  </a:lnTo>
                  <a:lnTo>
                    <a:pt x="59" y="684"/>
                  </a:lnTo>
                  <a:lnTo>
                    <a:pt x="59" y="686"/>
                  </a:lnTo>
                  <a:lnTo>
                    <a:pt x="59" y="686"/>
                  </a:lnTo>
                  <a:lnTo>
                    <a:pt x="61" y="686"/>
                  </a:lnTo>
                  <a:lnTo>
                    <a:pt x="61" y="689"/>
                  </a:lnTo>
                  <a:lnTo>
                    <a:pt x="64" y="689"/>
                  </a:lnTo>
                  <a:lnTo>
                    <a:pt x="66" y="689"/>
                  </a:lnTo>
                  <a:lnTo>
                    <a:pt x="69" y="689"/>
                  </a:lnTo>
                  <a:lnTo>
                    <a:pt x="69" y="689"/>
                  </a:lnTo>
                  <a:lnTo>
                    <a:pt x="69" y="691"/>
                  </a:lnTo>
                  <a:lnTo>
                    <a:pt x="69" y="696"/>
                  </a:lnTo>
                  <a:lnTo>
                    <a:pt x="66" y="701"/>
                  </a:lnTo>
                  <a:lnTo>
                    <a:pt x="66" y="701"/>
                  </a:lnTo>
                  <a:lnTo>
                    <a:pt x="64" y="701"/>
                  </a:lnTo>
                  <a:lnTo>
                    <a:pt x="59" y="703"/>
                  </a:lnTo>
                  <a:lnTo>
                    <a:pt x="57" y="703"/>
                  </a:lnTo>
                  <a:lnTo>
                    <a:pt x="54" y="703"/>
                  </a:lnTo>
                  <a:lnTo>
                    <a:pt x="54" y="705"/>
                  </a:lnTo>
                  <a:lnTo>
                    <a:pt x="54" y="708"/>
                  </a:lnTo>
                  <a:lnTo>
                    <a:pt x="52" y="710"/>
                  </a:lnTo>
                  <a:lnTo>
                    <a:pt x="52" y="712"/>
                  </a:lnTo>
                  <a:lnTo>
                    <a:pt x="52" y="712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33" y="727"/>
                  </a:lnTo>
                  <a:lnTo>
                    <a:pt x="28" y="729"/>
                  </a:lnTo>
                  <a:lnTo>
                    <a:pt x="24" y="731"/>
                  </a:lnTo>
                  <a:lnTo>
                    <a:pt x="16" y="734"/>
                  </a:lnTo>
                  <a:lnTo>
                    <a:pt x="14" y="736"/>
                  </a:lnTo>
                  <a:lnTo>
                    <a:pt x="12" y="739"/>
                  </a:lnTo>
                  <a:lnTo>
                    <a:pt x="9" y="741"/>
                  </a:lnTo>
                  <a:lnTo>
                    <a:pt x="7" y="741"/>
                  </a:lnTo>
                  <a:lnTo>
                    <a:pt x="7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3"/>
                  </a:lnTo>
                  <a:lnTo>
                    <a:pt x="5" y="748"/>
                  </a:lnTo>
                  <a:lnTo>
                    <a:pt x="0" y="755"/>
                  </a:lnTo>
                  <a:lnTo>
                    <a:pt x="90" y="753"/>
                  </a:lnTo>
                  <a:lnTo>
                    <a:pt x="104" y="755"/>
                  </a:lnTo>
                  <a:lnTo>
                    <a:pt x="113" y="760"/>
                  </a:lnTo>
                  <a:lnTo>
                    <a:pt x="113" y="767"/>
                  </a:lnTo>
                  <a:lnTo>
                    <a:pt x="111" y="776"/>
                  </a:lnTo>
                  <a:lnTo>
                    <a:pt x="109" y="783"/>
                  </a:lnTo>
                  <a:lnTo>
                    <a:pt x="109" y="788"/>
                  </a:lnTo>
                  <a:lnTo>
                    <a:pt x="118" y="791"/>
                  </a:lnTo>
                  <a:lnTo>
                    <a:pt x="130" y="793"/>
                  </a:lnTo>
                  <a:lnTo>
                    <a:pt x="175" y="793"/>
                  </a:lnTo>
                  <a:lnTo>
                    <a:pt x="187" y="788"/>
                  </a:lnTo>
                  <a:lnTo>
                    <a:pt x="180" y="781"/>
                  </a:lnTo>
                  <a:lnTo>
                    <a:pt x="168" y="774"/>
                  </a:lnTo>
                  <a:lnTo>
                    <a:pt x="161" y="767"/>
                  </a:lnTo>
                  <a:lnTo>
                    <a:pt x="156" y="753"/>
                  </a:lnTo>
                  <a:lnTo>
                    <a:pt x="154" y="722"/>
                  </a:lnTo>
                  <a:lnTo>
                    <a:pt x="151" y="717"/>
                  </a:lnTo>
                  <a:lnTo>
                    <a:pt x="142" y="703"/>
                  </a:lnTo>
                  <a:lnTo>
                    <a:pt x="142" y="701"/>
                  </a:lnTo>
                  <a:lnTo>
                    <a:pt x="147" y="703"/>
                  </a:lnTo>
                  <a:lnTo>
                    <a:pt x="151" y="710"/>
                  </a:lnTo>
                  <a:lnTo>
                    <a:pt x="156" y="717"/>
                  </a:lnTo>
                  <a:lnTo>
                    <a:pt x="158" y="722"/>
                  </a:lnTo>
                  <a:lnTo>
                    <a:pt x="158" y="729"/>
                  </a:lnTo>
                  <a:lnTo>
                    <a:pt x="158" y="755"/>
                  </a:lnTo>
                  <a:lnTo>
                    <a:pt x="166" y="767"/>
                  </a:lnTo>
                  <a:lnTo>
                    <a:pt x="175" y="776"/>
                  </a:lnTo>
                  <a:lnTo>
                    <a:pt x="189" y="781"/>
                  </a:lnTo>
                  <a:lnTo>
                    <a:pt x="201" y="786"/>
                  </a:lnTo>
                  <a:lnTo>
                    <a:pt x="199" y="779"/>
                  </a:lnTo>
                  <a:lnTo>
                    <a:pt x="196" y="776"/>
                  </a:lnTo>
                  <a:lnTo>
                    <a:pt x="194" y="774"/>
                  </a:lnTo>
                  <a:lnTo>
                    <a:pt x="196" y="767"/>
                  </a:lnTo>
                  <a:lnTo>
                    <a:pt x="199" y="765"/>
                  </a:lnTo>
                  <a:lnTo>
                    <a:pt x="206" y="762"/>
                  </a:lnTo>
                  <a:lnTo>
                    <a:pt x="210" y="760"/>
                  </a:lnTo>
                  <a:lnTo>
                    <a:pt x="218" y="755"/>
                  </a:lnTo>
                  <a:lnTo>
                    <a:pt x="234" y="765"/>
                  </a:lnTo>
                  <a:lnTo>
                    <a:pt x="241" y="762"/>
                  </a:lnTo>
                  <a:lnTo>
                    <a:pt x="248" y="762"/>
                  </a:lnTo>
                  <a:lnTo>
                    <a:pt x="255" y="757"/>
                  </a:lnTo>
                  <a:lnTo>
                    <a:pt x="258" y="748"/>
                  </a:lnTo>
                  <a:lnTo>
                    <a:pt x="253" y="739"/>
                  </a:lnTo>
                  <a:lnTo>
                    <a:pt x="248" y="734"/>
                  </a:lnTo>
                  <a:lnTo>
                    <a:pt x="246" y="731"/>
                  </a:lnTo>
                  <a:lnTo>
                    <a:pt x="241" y="729"/>
                  </a:lnTo>
                  <a:lnTo>
                    <a:pt x="241" y="722"/>
                  </a:lnTo>
                  <a:lnTo>
                    <a:pt x="241" y="717"/>
                  </a:lnTo>
                  <a:lnTo>
                    <a:pt x="241" y="712"/>
                  </a:lnTo>
                  <a:lnTo>
                    <a:pt x="244" y="705"/>
                  </a:lnTo>
                  <a:lnTo>
                    <a:pt x="246" y="703"/>
                  </a:lnTo>
                  <a:lnTo>
                    <a:pt x="246" y="703"/>
                  </a:lnTo>
                  <a:lnTo>
                    <a:pt x="253" y="710"/>
                  </a:lnTo>
                  <a:lnTo>
                    <a:pt x="253" y="710"/>
                  </a:lnTo>
                  <a:lnTo>
                    <a:pt x="260" y="710"/>
                  </a:lnTo>
                  <a:lnTo>
                    <a:pt x="263" y="710"/>
                  </a:lnTo>
                  <a:lnTo>
                    <a:pt x="270" y="712"/>
                  </a:lnTo>
                  <a:lnTo>
                    <a:pt x="272" y="715"/>
                  </a:lnTo>
                  <a:lnTo>
                    <a:pt x="272" y="717"/>
                  </a:lnTo>
                  <a:lnTo>
                    <a:pt x="274" y="724"/>
                  </a:lnTo>
                  <a:lnTo>
                    <a:pt x="281" y="731"/>
                  </a:lnTo>
                  <a:lnTo>
                    <a:pt x="289" y="734"/>
                  </a:lnTo>
                  <a:lnTo>
                    <a:pt x="298" y="729"/>
                  </a:lnTo>
                  <a:lnTo>
                    <a:pt x="307" y="722"/>
                  </a:lnTo>
                  <a:lnTo>
                    <a:pt x="307" y="731"/>
                  </a:lnTo>
                  <a:lnTo>
                    <a:pt x="305" y="743"/>
                  </a:lnTo>
                  <a:lnTo>
                    <a:pt x="298" y="750"/>
                  </a:lnTo>
                  <a:lnTo>
                    <a:pt x="293" y="755"/>
                  </a:lnTo>
                  <a:lnTo>
                    <a:pt x="284" y="760"/>
                  </a:lnTo>
                  <a:lnTo>
                    <a:pt x="258" y="760"/>
                  </a:lnTo>
                  <a:lnTo>
                    <a:pt x="248" y="767"/>
                  </a:lnTo>
                  <a:lnTo>
                    <a:pt x="244" y="776"/>
                  </a:lnTo>
                  <a:lnTo>
                    <a:pt x="246" y="786"/>
                  </a:lnTo>
                  <a:lnTo>
                    <a:pt x="255" y="793"/>
                  </a:lnTo>
                  <a:lnTo>
                    <a:pt x="263" y="795"/>
                  </a:lnTo>
                  <a:lnTo>
                    <a:pt x="281" y="793"/>
                  </a:lnTo>
                  <a:lnTo>
                    <a:pt x="286" y="791"/>
                  </a:lnTo>
                  <a:lnTo>
                    <a:pt x="300" y="793"/>
                  </a:lnTo>
                  <a:lnTo>
                    <a:pt x="341" y="781"/>
                  </a:lnTo>
                  <a:lnTo>
                    <a:pt x="350" y="786"/>
                  </a:lnTo>
                  <a:lnTo>
                    <a:pt x="352" y="807"/>
                  </a:lnTo>
                  <a:lnTo>
                    <a:pt x="352" y="810"/>
                  </a:lnTo>
                  <a:lnTo>
                    <a:pt x="355" y="812"/>
                  </a:lnTo>
                  <a:lnTo>
                    <a:pt x="357" y="814"/>
                  </a:lnTo>
                  <a:lnTo>
                    <a:pt x="360" y="812"/>
                  </a:lnTo>
                  <a:lnTo>
                    <a:pt x="360" y="817"/>
                  </a:lnTo>
                  <a:lnTo>
                    <a:pt x="357" y="819"/>
                  </a:lnTo>
                  <a:lnTo>
                    <a:pt x="355" y="826"/>
                  </a:lnTo>
                  <a:lnTo>
                    <a:pt x="355" y="831"/>
                  </a:lnTo>
                  <a:lnTo>
                    <a:pt x="352" y="836"/>
                  </a:lnTo>
                  <a:lnTo>
                    <a:pt x="355" y="840"/>
                  </a:lnTo>
                  <a:lnTo>
                    <a:pt x="360" y="840"/>
                  </a:lnTo>
                  <a:lnTo>
                    <a:pt x="369" y="840"/>
                  </a:lnTo>
                  <a:lnTo>
                    <a:pt x="374" y="840"/>
                  </a:lnTo>
                  <a:lnTo>
                    <a:pt x="378" y="840"/>
                  </a:lnTo>
                  <a:lnTo>
                    <a:pt x="386" y="838"/>
                  </a:lnTo>
                  <a:lnTo>
                    <a:pt x="393" y="838"/>
                  </a:lnTo>
                  <a:lnTo>
                    <a:pt x="397" y="840"/>
                  </a:lnTo>
                  <a:lnTo>
                    <a:pt x="397" y="843"/>
                  </a:lnTo>
                  <a:lnTo>
                    <a:pt x="402" y="843"/>
                  </a:lnTo>
                  <a:lnTo>
                    <a:pt x="407" y="840"/>
                  </a:lnTo>
                  <a:lnTo>
                    <a:pt x="412" y="836"/>
                  </a:lnTo>
                  <a:lnTo>
                    <a:pt x="414" y="836"/>
                  </a:lnTo>
                  <a:lnTo>
                    <a:pt x="421" y="845"/>
                  </a:lnTo>
                  <a:lnTo>
                    <a:pt x="426" y="847"/>
                  </a:lnTo>
                  <a:lnTo>
                    <a:pt x="428" y="850"/>
                  </a:lnTo>
                  <a:lnTo>
                    <a:pt x="431" y="850"/>
                  </a:lnTo>
                  <a:lnTo>
                    <a:pt x="433" y="852"/>
                  </a:lnTo>
                  <a:lnTo>
                    <a:pt x="435" y="852"/>
                  </a:lnTo>
                  <a:lnTo>
                    <a:pt x="438" y="850"/>
                  </a:lnTo>
                  <a:lnTo>
                    <a:pt x="438" y="850"/>
                  </a:lnTo>
                  <a:lnTo>
                    <a:pt x="438" y="847"/>
                  </a:lnTo>
                  <a:lnTo>
                    <a:pt x="438" y="845"/>
                  </a:lnTo>
                  <a:lnTo>
                    <a:pt x="454" y="845"/>
                  </a:lnTo>
                  <a:lnTo>
                    <a:pt x="461" y="847"/>
                  </a:lnTo>
                  <a:lnTo>
                    <a:pt x="459" y="854"/>
                  </a:lnTo>
                  <a:lnTo>
                    <a:pt x="471" y="862"/>
                  </a:lnTo>
                  <a:lnTo>
                    <a:pt x="478" y="864"/>
                  </a:lnTo>
                  <a:lnTo>
                    <a:pt x="485" y="864"/>
                  </a:lnTo>
                  <a:lnTo>
                    <a:pt x="487" y="864"/>
                  </a:lnTo>
                  <a:lnTo>
                    <a:pt x="490" y="871"/>
                  </a:lnTo>
                  <a:lnTo>
                    <a:pt x="492" y="871"/>
                  </a:lnTo>
                  <a:lnTo>
                    <a:pt x="497" y="871"/>
                  </a:lnTo>
                  <a:lnTo>
                    <a:pt x="499" y="871"/>
                  </a:lnTo>
                  <a:lnTo>
                    <a:pt x="501" y="873"/>
                  </a:lnTo>
                  <a:lnTo>
                    <a:pt x="492" y="878"/>
                  </a:lnTo>
                  <a:lnTo>
                    <a:pt x="490" y="883"/>
                  </a:lnTo>
                  <a:lnTo>
                    <a:pt x="492" y="890"/>
                  </a:lnTo>
                  <a:lnTo>
                    <a:pt x="494" y="890"/>
                  </a:lnTo>
                  <a:lnTo>
                    <a:pt x="511" y="897"/>
                  </a:lnTo>
                  <a:lnTo>
                    <a:pt x="518" y="897"/>
                  </a:lnTo>
                  <a:lnTo>
                    <a:pt x="520" y="895"/>
                  </a:lnTo>
                  <a:lnTo>
                    <a:pt x="520" y="888"/>
                  </a:lnTo>
                  <a:lnTo>
                    <a:pt x="523" y="885"/>
                  </a:lnTo>
                  <a:lnTo>
                    <a:pt x="528" y="885"/>
                  </a:lnTo>
                  <a:lnTo>
                    <a:pt x="539" y="885"/>
                  </a:lnTo>
                  <a:lnTo>
                    <a:pt x="539" y="883"/>
                  </a:lnTo>
                  <a:lnTo>
                    <a:pt x="532" y="881"/>
                  </a:lnTo>
                  <a:lnTo>
                    <a:pt x="525" y="873"/>
                  </a:lnTo>
                  <a:lnTo>
                    <a:pt x="520" y="871"/>
                  </a:lnTo>
                  <a:lnTo>
                    <a:pt x="530" y="866"/>
                  </a:lnTo>
                  <a:lnTo>
                    <a:pt x="535" y="864"/>
                  </a:lnTo>
                  <a:lnTo>
                    <a:pt x="539" y="864"/>
                  </a:lnTo>
                  <a:lnTo>
                    <a:pt x="539" y="866"/>
                  </a:lnTo>
                  <a:lnTo>
                    <a:pt x="537" y="871"/>
                  </a:lnTo>
                  <a:lnTo>
                    <a:pt x="537" y="873"/>
                  </a:lnTo>
                  <a:lnTo>
                    <a:pt x="544" y="871"/>
                  </a:lnTo>
                  <a:lnTo>
                    <a:pt x="554" y="869"/>
                  </a:lnTo>
                  <a:lnTo>
                    <a:pt x="563" y="871"/>
                  </a:lnTo>
                  <a:lnTo>
                    <a:pt x="570" y="873"/>
                  </a:lnTo>
                  <a:lnTo>
                    <a:pt x="572" y="876"/>
                  </a:lnTo>
                  <a:lnTo>
                    <a:pt x="594" y="876"/>
                  </a:lnTo>
                  <a:lnTo>
                    <a:pt x="598" y="876"/>
                  </a:lnTo>
                  <a:lnTo>
                    <a:pt x="598" y="881"/>
                  </a:lnTo>
                  <a:lnTo>
                    <a:pt x="596" y="888"/>
                  </a:lnTo>
                  <a:lnTo>
                    <a:pt x="594" y="890"/>
                  </a:lnTo>
                  <a:lnTo>
                    <a:pt x="584" y="890"/>
                  </a:lnTo>
                  <a:lnTo>
                    <a:pt x="584" y="895"/>
                  </a:lnTo>
                  <a:lnTo>
                    <a:pt x="589" y="895"/>
                  </a:lnTo>
                  <a:lnTo>
                    <a:pt x="610" y="892"/>
                  </a:lnTo>
                  <a:lnTo>
                    <a:pt x="615" y="890"/>
                  </a:lnTo>
                  <a:lnTo>
                    <a:pt x="615" y="888"/>
                  </a:lnTo>
                  <a:lnTo>
                    <a:pt x="613" y="888"/>
                  </a:lnTo>
                  <a:lnTo>
                    <a:pt x="610" y="888"/>
                  </a:lnTo>
                  <a:lnTo>
                    <a:pt x="608" y="885"/>
                  </a:lnTo>
                  <a:lnTo>
                    <a:pt x="610" y="878"/>
                  </a:lnTo>
                  <a:lnTo>
                    <a:pt x="610" y="869"/>
                  </a:lnTo>
                  <a:lnTo>
                    <a:pt x="610" y="864"/>
                  </a:lnTo>
                  <a:lnTo>
                    <a:pt x="617" y="859"/>
                  </a:lnTo>
                  <a:lnTo>
                    <a:pt x="622" y="857"/>
                  </a:lnTo>
                  <a:lnTo>
                    <a:pt x="643" y="857"/>
                  </a:lnTo>
                  <a:lnTo>
                    <a:pt x="646" y="857"/>
                  </a:lnTo>
                  <a:lnTo>
                    <a:pt x="651" y="859"/>
                  </a:lnTo>
                  <a:lnTo>
                    <a:pt x="653" y="859"/>
                  </a:lnTo>
                  <a:lnTo>
                    <a:pt x="658" y="862"/>
                  </a:lnTo>
                  <a:lnTo>
                    <a:pt x="658" y="864"/>
                  </a:lnTo>
                  <a:lnTo>
                    <a:pt x="660" y="869"/>
                  </a:lnTo>
                  <a:lnTo>
                    <a:pt x="660" y="871"/>
                  </a:lnTo>
                  <a:lnTo>
                    <a:pt x="672" y="869"/>
                  </a:lnTo>
                  <a:lnTo>
                    <a:pt x="674" y="866"/>
                  </a:lnTo>
                  <a:lnTo>
                    <a:pt x="669" y="862"/>
                  </a:lnTo>
                  <a:lnTo>
                    <a:pt x="669" y="857"/>
                  </a:lnTo>
                  <a:lnTo>
                    <a:pt x="669" y="854"/>
                  </a:lnTo>
                  <a:lnTo>
                    <a:pt x="669" y="852"/>
                  </a:lnTo>
                  <a:lnTo>
                    <a:pt x="672" y="845"/>
                  </a:lnTo>
                  <a:lnTo>
                    <a:pt x="674" y="843"/>
                  </a:lnTo>
                  <a:lnTo>
                    <a:pt x="684" y="843"/>
                  </a:lnTo>
                  <a:lnTo>
                    <a:pt x="691" y="838"/>
                  </a:lnTo>
                  <a:lnTo>
                    <a:pt x="698" y="836"/>
                  </a:lnTo>
                  <a:lnTo>
                    <a:pt x="700" y="836"/>
                  </a:lnTo>
                  <a:lnTo>
                    <a:pt x="707" y="836"/>
                  </a:lnTo>
                  <a:lnTo>
                    <a:pt x="712" y="833"/>
                  </a:lnTo>
                  <a:lnTo>
                    <a:pt x="717" y="831"/>
                  </a:lnTo>
                  <a:lnTo>
                    <a:pt x="722" y="824"/>
                  </a:lnTo>
                  <a:lnTo>
                    <a:pt x="726" y="821"/>
                  </a:lnTo>
                  <a:lnTo>
                    <a:pt x="733" y="821"/>
                  </a:lnTo>
                  <a:lnTo>
                    <a:pt x="738" y="824"/>
                  </a:lnTo>
                  <a:lnTo>
                    <a:pt x="740" y="826"/>
                  </a:lnTo>
                  <a:lnTo>
                    <a:pt x="740" y="828"/>
                  </a:lnTo>
                  <a:lnTo>
                    <a:pt x="743" y="831"/>
                  </a:lnTo>
                  <a:lnTo>
                    <a:pt x="745" y="831"/>
                  </a:lnTo>
                  <a:lnTo>
                    <a:pt x="750" y="828"/>
                  </a:lnTo>
                  <a:lnTo>
                    <a:pt x="755" y="828"/>
                  </a:lnTo>
                  <a:lnTo>
                    <a:pt x="752" y="821"/>
                  </a:lnTo>
                  <a:lnTo>
                    <a:pt x="764" y="810"/>
                  </a:lnTo>
                  <a:lnTo>
                    <a:pt x="766" y="807"/>
                  </a:lnTo>
                  <a:lnTo>
                    <a:pt x="764" y="807"/>
                  </a:lnTo>
                  <a:lnTo>
                    <a:pt x="764" y="805"/>
                  </a:lnTo>
                  <a:lnTo>
                    <a:pt x="762" y="802"/>
                  </a:lnTo>
                  <a:lnTo>
                    <a:pt x="762" y="800"/>
                  </a:lnTo>
                  <a:lnTo>
                    <a:pt x="762" y="798"/>
                  </a:lnTo>
                  <a:lnTo>
                    <a:pt x="762" y="795"/>
                  </a:lnTo>
                  <a:lnTo>
                    <a:pt x="764" y="793"/>
                  </a:lnTo>
                  <a:lnTo>
                    <a:pt x="764" y="791"/>
                  </a:lnTo>
                  <a:lnTo>
                    <a:pt x="766" y="783"/>
                  </a:lnTo>
                  <a:lnTo>
                    <a:pt x="766" y="781"/>
                  </a:lnTo>
                  <a:lnTo>
                    <a:pt x="736" y="786"/>
                  </a:lnTo>
                  <a:lnTo>
                    <a:pt x="733" y="786"/>
                  </a:lnTo>
                  <a:lnTo>
                    <a:pt x="733" y="781"/>
                  </a:lnTo>
                  <a:lnTo>
                    <a:pt x="738" y="776"/>
                  </a:lnTo>
                  <a:lnTo>
                    <a:pt x="748" y="772"/>
                  </a:lnTo>
                  <a:lnTo>
                    <a:pt x="752" y="772"/>
                  </a:lnTo>
                  <a:lnTo>
                    <a:pt x="757" y="767"/>
                  </a:lnTo>
                  <a:lnTo>
                    <a:pt x="757" y="762"/>
                  </a:lnTo>
                  <a:lnTo>
                    <a:pt x="759" y="757"/>
                  </a:lnTo>
                  <a:lnTo>
                    <a:pt x="764" y="753"/>
                  </a:lnTo>
                  <a:lnTo>
                    <a:pt x="769" y="750"/>
                  </a:lnTo>
                  <a:lnTo>
                    <a:pt x="771" y="746"/>
                  </a:lnTo>
                  <a:lnTo>
                    <a:pt x="774" y="734"/>
                  </a:lnTo>
                  <a:lnTo>
                    <a:pt x="774" y="727"/>
                  </a:lnTo>
                  <a:lnTo>
                    <a:pt x="778" y="717"/>
                  </a:lnTo>
                  <a:lnTo>
                    <a:pt x="781" y="712"/>
                  </a:lnTo>
                  <a:lnTo>
                    <a:pt x="788" y="717"/>
                  </a:lnTo>
                  <a:lnTo>
                    <a:pt x="795" y="720"/>
                  </a:lnTo>
                  <a:lnTo>
                    <a:pt x="811" y="717"/>
                  </a:lnTo>
                  <a:lnTo>
                    <a:pt x="811" y="715"/>
                  </a:lnTo>
                  <a:lnTo>
                    <a:pt x="811" y="712"/>
                  </a:lnTo>
                  <a:lnTo>
                    <a:pt x="814" y="710"/>
                  </a:lnTo>
                  <a:lnTo>
                    <a:pt x="816" y="712"/>
                  </a:lnTo>
                  <a:lnTo>
                    <a:pt x="816" y="712"/>
                  </a:lnTo>
                  <a:lnTo>
                    <a:pt x="819" y="715"/>
                  </a:lnTo>
                  <a:lnTo>
                    <a:pt x="821" y="715"/>
                  </a:lnTo>
                  <a:lnTo>
                    <a:pt x="821" y="712"/>
                  </a:lnTo>
                  <a:lnTo>
                    <a:pt x="823" y="710"/>
                  </a:lnTo>
                  <a:lnTo>
                    <a:pt x="823" y="705"/>
                  </a:lnTo>
                  <a:lnTo>
                    <a:pt x="823" y="703"/>
                  </a:lnTo>
                  <a:lnTo>
                    <a:pt x="826" y="703"/>
                  </a:lnTo>
                  <a:lnTo>
                    <a:pt x="828" y="703"/>
                  </a:lnTo>
                  <a:lnTo>
                    <a:pt x="828" y="703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75"/>
                  </a:lnTo>
                  <a:lnTo>
                    <a:pt x="837" y="675"/>
                  </a:lnTo>
                  <a:lnTo>
                    <a:pt x="842" y="667"/>
                  </a:lnTo>
                  <a:lnTo>
                    <a:pt x="845" y="663"/>
                  </a:lnTo>
                  <a:lnTo>
                    <a:pt x="849" y="658"/>
                  </a:lnTo>
                  <a:lnTo>
                    <a:pt x="854" y="656"/>
                  </a:lnTo>
                  <a:lnTo>
                    <a:pt x="861" y="658"/>
                  </a:lnTo>
                  <a:lnTo>
                    <a:pt x="868" y="653"/>
                  </a:lnTo>
                  <a:lnTo>
                    <a:pt x="878" y="649"/>
                  </a:lnTo>
                  <a:lnTo>
                    <a:pt x="885" y="646"/>
                  </a:lnTo>
                  <a:lnTo>
                    <a:pt x="885" y="649"/>
                  </a:lnTo>
                  <a:lnTo>
                    <a:pt x="887" y="651"/>
                  </a:lnTo>
                  <a:lnTo>
                    <a:pt x="887" y="653"/>
                  </a:lnTo>
                  <a:lnTo>
                    <a:pt x="892" y="651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92" y="646"/>
                  </a:lnTo>
                  <a:lnTo>
                    <a:pt x="892" y="641"/>
                  </a:lnTo>
                  <a:lnTo>
                    <a:pt x="890" y="623"/>
                  </a:lnTo>
                  <a:lnTo>
                    <a:pt x="892" y="618"/>
                  </a:lnTo>
                  <a:lnTo>
                    <a:pt x="894" y="618"/>
                  </a:lnTo>
                  <a:lnTo>
                    <a:pt x="894" y="613"/>
                  </a:lnTo>
                  <a:lnTo>
                    <a:pt x="899" y="608"/>
                  </a:lnTo>
                  <a:lnTo>
                    <a:pt x="904" y="606"/>
                  </a:lnTo>
                  <a:lnTo>
                    <a:pt x="906" y="606"/>
                  </a:lnTo>
                  <a:lnTo>
                    <a:pt x="911" y="604"/>
                  </a:lnTo>
                  <a:lnTo>
                    <a:pt x="913" y="601"/>
                  </a:lnTo>
                  <a:lnTo>
                    <a:pt x="916" y="599"/>
                  </a:lnTo>
                  <a:lnTo>
                    <a:pt x="920" y="589"/>
                  </a:lnTo>
                  <a:lnTo>
                    <a:pt x="925" y="587"/>
                  </a:lnTo>
                  <a:lnTo>
                    <a:pt x="930" y="587"/>
                  </a:lnTo>
                  <a:lnTo>
                    <a:pt x="932" y="587"/>
                  </a:lnTo>
                  <a:lnTo>
                    <a:pt x="946" y="585"/>
                  </a:lnTo>
                  <a:lnTo>
                    <a:pt x="946" y="589"/>
                  </a:lnTo>
                  <a:lnTo>
                    <a:pt x="944" y="589"/>
                  </a:lnTo>
                  <a:lnTo>
                    <a:pt x="951" y="589"/>
                  </a:lnTo>
                  <a:lnTo>
                    <a:pt x="951" y="585"/>
                  </a:lnTo>
                  <a:lnTo>
                    <a:pt x="951" y="580"/>
                  </a:lnTo>
                  <a:lnTo>
                    <a:pt x="953" y="575"/>
                  </a:lnTo>
                  <a:lnTo>
                    <a:pt x="958" y="573"/>
                  </a:lnTo>
                  <a:lnTo>
                    <a:pt x="958" y="568"/>
                  </a:lnTo>
                  <a:lnTo>
                    <a:pt x="963" y="561"/>
                  </a:lnTo>
                  <a:lnTo>
                    <a:pt x="970" y="559"/>
                  </a:lnTo>
                  <a:lnTo>
                    <a:pt x="977" y="563"/>
                  </a:lnTo>
                  <a:lnTo>
                    <a:pt x="977" y="559"/>
                  </a:lnTo>
                  <a:lnTo>
                    <a:pt x="982" y="559"/>
                  </a:lnTo>
                  <a:lnTo>
                    <a:pt x="984" y="559"/>
                  </a:lnTo>
                  <a:lnTo>
                    <a:pt x="987" y="559"/>
                  </a:lnTo>
                  <a:lnTo>
                    <a:pt x="989" y="559"/>
                  </a:lnTo>
                  <a:lnTo>
                    <a:pt x="991" y="556"/>
                  </a:lnTo>
                  <a:lnTo>
                    <a:pt x="991" y="556"/>
                  </a:lnTo>
                  <a:lnTo>
                    <a:pt x="989" y="549"/>
                  </a:lnTo>
                  <a:lnTo>
                    <a:pt x="989" y="549"/>
                  </a:lnTo>
                  <a:lnTo>
                    <a:pt x="991" y="547"/>
                  </a:lnTo>
                  <a:lnTo>
                    <a:pt x="991" y="547"/>
                  </a:lnTo>
                  <a:lnTo>
                    <a:pt x="994" y="547"/>
                  </a:lnTo>
                  <a:lnTo>
                    <a:pt x="998" y="544"/>
                  </a:lnTo>
                  <a:lnTo>
                    <a:pt x="989" y="525"/>
                  </a:lnTo>
                  <a:lnTo>
                    <a:pt x="987" y="514"/>
                  </a:lnTo>
                  <a:lnTo>
                    <a:pt x="991" y="504"/>
                  </a:lnTo>
                  <a:lnTo>
                    <a:pt x="1003" y="488"/>
                  </a:lnTo>
                  <a:lnTo>
                    <a:pt x="1008" y="478"/>
                  </a:lnTo>
                  <a:lnTo>
                    <a:pt x="1022" y="464"/>
                  </a:lnTo>
                  <a:lnTo>
                    <a:pt x="1029" y="454"/>
                  </a:lnTo>
                  <a:lnTo>
                    <a:pt x="1031" y="450"/>
                  </a:lnTo>
                  <a:lnTo>
                    <a:pt x="1031" y="440"/>
                  </a:lnTo>
                  <a:lnTo>
                    <a:pt x="1034" y="436"/>
                  </a:lnTo>
                  <a:lnTo>
                    <a:pt x="1036" y="431"/>
                  </a:lnTo>
                  <a:lnTo>
                    <a:pt x="1041" y="426"/>
                  </a:lnTo>
                  <a:lnTo>
                    <a:pt x="1043" y="421"/>
                  </a:lnTo>
                  <a:lnTo>
                    <a:pt x="1043" y="414"/>
                  </a:lnTo>
                  <a:lnTo>
                    <a:pt x="1039" y="405"/>
                  </a:lnTo>
                  <a:lnTo>
                    <a:pt x="1031" y="398"/>
                  </a:lnTo>
                  <a:lnTo>
                    <a:pt x="1027" y="391"/>
                  </a:lnTo>
                  <a:lnTo>
                    <a:pt x="1029" y="376"/>
                  </a:lnTo>
                  <a:lnTo>
                    <a:pt x="1020" y="376"/>
                  </a:lnTo>
                  <a:lnTo>
                    <a:pt x="1008" y="386"/>
                  </a:lnTo>
                  <a:lnTo>
                    <a:pt x="998" y="386"/>
                  </a:lnTo>
                  <a:lnTo>
                    <a:pt x="946" y="407"/>
                  </a:lnTo>
                  <a:lnTo>
                    <a:pt x="934" y="407"/>
                  </a:lnTo>
                  <a:lnTo>
                    <a:pt x="932" y="407"/>
                  </a:lnTo>
                  <a:lnTo>
                    <a:pt x="930" y="405"/>
                  </a:lnTo>
                  <a:lnTo>
                    <a:pt x="927" y="402"/>
                  </a:lnTo>
                  <a:lnTo>
                    <a:pt x="925" y="398"/>
                  </a:lnTo>
                  <a:lnTo>
                    <a:pt x="920" y="398"/>
                  </a:lnTo>
                  <a:lnTo>
                    <a:pt x="913" y="398"/>
                  </a:lnTo>
                  <a:lnTo>
                    <a:pt x="906" y="395"/>
                  </a:lnTo>
                  <a:lnTo>
                    <a:pt x="873" y="379"/>
                  </a:lnTo>
                  <a:lnTo>
                    <a:pt x="859" y="374"/>
                  </a:lnTo>
                  <a:lnTo>
                    <a:pt x="842" y="367"/>
                  </a:lnTo>
                  <a:lnTo>
                    <a:pt x="837" y="365"/>
                  </a:lnTo>
                  <a:lnTo>
                    <a:pt x="833" y="367"/>
                  </a:lnTo>
                  <a:lnTo>
                    <a:pt x="830" y="367"/>
                  </a:lnTo>
                  <a:lnTo>
                    <a:pt x="826" y="369"/>
                  </a:lnTo>
                  <a:lnTo>
                    <a:pt x="821" y="367"/>
                  </a:lnTo>
                  <a:lnTo>
                    <a:pt x="819" y="365"/>
                  </a:lnTo>
                  <a:lnTo>
                    <a:pt x="816" y="360"/>
                  </a:lnTo>
                  <a:lnTo>
                    <a:pt x="816" y="357"/>
                  </a:lnTo>
                  <a:lnTo>
                    <a:pt x="814" y="353"/>
                  </a:lnTo>
                  <a:lnTo>
                    <a:pt x="811" y="350"/>
                  </a:lnTo>
                  <a:lnTo>
                    <a:pt x="804" y="346"/>
                  </a:lnTo>
                  <a:lnTo>
                    <a:pt x="802" y="343"/>
                  </a:lnTo>
                  <a:lnTo>
                    <a:pt x="800" y="341"/>
                  </a:lnTo>
                  <a:lnTo>
                    <a:pt x="795" y="331"/>
                  </a:lnTo>
                  <a:lnTo>
                    <a:pt x="793" y="327"/>
                  </a:lnTo>
                  <a:lnTo>
                    <a:pt x="785" y="320"/>
                  </a:lnTo>
                  <a:lnTo>
                    <a:pt x="783" y="320"/>
                  </a:lnTo>
                  <a:lnTo>
                    <a:pt x="781" y="315"/>
                  </a:lnTo>
                  <a:lnTo>
                    <a:pt x="781" y="312"/>
                  </a:lnTo>
                  <a:lnTo>
                    <a:pt x="783" y="310"/>
                  </a:lnTo>
                  <a:lnTo>
                    <a:pt x="783" y="296"/>
                  </a:lnTo>
                  <a:lnTo>
                    <a:pt x="785" y="294"/>
                  </a:lnTo>
                  <a:lnTo>
                    <a:pt x="795" y="286"/>
                  </a:lnTo>
                  <a:lnTo>
                    <a:pt x="788" y="279"/>
                  </a:lnTo>
                  <a:lnTo>
                    <a:pt x="776" y="270"/>
                  </a:lnTo>
                  <a:lnTo>
                    <a:pt x="769" y="260"/>
                  </a:lnTo>
                  <a:lnTo>
                    <a:pt x="766" y="246"/>
                  </a:lnTo>
                  <a:lnTo>
                    <a:pt x="769" y="241"/>
                  </a:lnTo>
                  <a:lnTo>
                    <a:pt x="783" y="227"/>
                  </a:lnTo>
                  <a:lnTo>
                    <a:pt x="793" y="208"/>
                  </a:lnTo>
                  <a:lnTo>
                    <a:pt x="797" y="204"/>
                  </a:lnTo>
                  <a:lnTo>
                    <a:pt x="793" y="196"/>
                  </a:lnTo>
                  <a:lnTo>
                    <a:pt x="795" y="187"/>
                  </a:lnTo>
                  <a:lnTo>
                    <a:pt x="800" y="180"/>
                  </a:lnTo>
                  <a:lnTo>
                    <a:pt x="807" y="175"/>
                  </a:lnTo>
                  <a:lnTo>
                    <a:pt x="811" y="175"/>
                  </a:lnTo>
                  <a:lnTo>
                    <a:pt x="823" y="178"/>
                  </a:lnTo>
                  <a:lnTo>
                    <a:pt x="828" y="178"/>
                  </a:lnTo>
                  <a:lnTo>
                    <a:pt x="826" y="170"/>
                  </a:lnTo>
                  <a:lnTo>
                    <a:pt x="814" y="154"/>
                  </a:lnTo>
                  <a:lnTo>
                    <a:pt x="814" y="152"/>
                  </a:lnTo>
                  <a:lnTo>
                    <a:pt x="811" y="140"/>
                  </a:lnTo>
                  <a:lnTo>
                    <a:pt x="807" y="133"/>
                  </a:lnTo>
                  <a:lnTo>
                    <a:pt x="807" y="130"/>
                  </a:lnTo>
                  <a:lnTo>
                    <a:pt x="807" y="123"/>
                  </a:lnTo>
                  <a:lnTo>
                    <a:pt x="809" y="123"/>
                  </a:lnTo>
                  <a:lnTo>
                    <a:pt x="809" y="121"/>
                  </a:lnTo>
                  <a:lnTo>
                    <a:pt x="809" y="121"/>
                  </a:lnTo>
                  <a:lnTo>
                    <a:pt x="809" y="118"/>
                  </a:lnTo>
                  <a:lnTo>
                    <a:pt x="807" y="116"/>
                  </a:lnTo>
                  <a:lnTo>
                    <a:pt x="807" y="116"/>
                  </a:lnTo>
                  <a:lnTo>
                    <a:pt x="800" y="109"/>
                  </a:lnTo>
                  <a:lnTo>
                    <a:pt x="785" y="104"/>
                  </a:lnTo>
                  <a:lnTo>
                    <a:pt x="778" y="104"/>
                  </a:lnTo>
                  <a:lnTo>
                    <a:pt x="764" y="109"/>
                  </a:lnTo>
                  <a:lnTo>
                    <a:pt x="759" y="109"/>
                  </a:lnTo>
                  <a:lnTo>
                    <a:pt x="736" y="97"/>
                  </a:lnTo>
                  <a:lnTo>
                    <a:pt x="726" y="90"/>
                  </a:lnTo>
                  <a:lnTo>
                    <a:pt x="719" y="81"/>
                  </a:lnTo>
                  <a:lnTo>
                    <a:pt x="719" y="57"/>
                  </a:lnTo>
                  <a:lnTo>
                    <a:pt x="717" y="45"/>
                  </a:lnTo>
                  <a:lnTo>
                    <a:pt x="707" y="40"/>
                  </a:lnTo>
                  <a:lnTo>
                    <a:pt x="698" y="40"/>
                  </a:lnTo>
                  <a:lnTo>
                    <a:pt x="693" y="38"/>
                  </a:lnTo>
                  <a:lnTo>
                    <a:pt x="688" y="31"/>
                  </a:lnTo>
                  <a:lnTo>
                    <a:pt x="688" y="28"/>
                  </a:lnTo>
                  <a:lnTo>
                    <a:pt x="688" y="24"/>
                  </a:lnTo>
                  <a:lnTo>
                    <a:pt x="688" y="21"/>
                  </a:lnTo>
                  <a:lnTo>
                    <a:pt x="684" y="17"/>
                  </a:lnTo>
                  <a:lnTo>
                    <a:pt x="677" y="10"/>
                  </a:lnTo>
                  <a:lnTo>
                    <a:pt x="679" y="5"/>
                  </a:lnTo>
                  <a:lnTo>
                    <a:pt x="684" y="0"/>
                  </a:lnTo>
                  <a:lnTo>
                    <a:pt x="674" y="2"/>
                  </a:lnTo>
                  <a:lnTo>
                    <a:pt x="665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6576857-EF6C-45CE-9941-EBB4ECF59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4473575"/>
              <a:ext cx="1520825" cy="1798638"/>
            </a:xfrm>
            <a:custGeom>
              <a:avLst/>
              <a:gdLst>
                <a:gd name="T0" fmla="*/ 705 w 958"/>
                <a:gd name="T1" fmla="*/ 582 h 1133"/>
                <a:gd name="T2" fmla="*/ 651 w 958"/>
                <a:gd name="T3" fmla="*/ 610 h 1133"/>
                <a:gd name="T4" fmla="*/ 596 w 958"/>
                <a:gd name="T5" fmla="*/ 667 h 1133"/>
                <a:gd name="T6" fmla="*/ 459 w 958"/>
                <a:gd name="T7" fmla="*/ 788 h 1133"/>
                <a:gd name="T8" fmla="*/ 443 w 958"/>
                <a:gd name="T9" fmla="*/ 807 h 1133"/>
                <a:gd name="T10" fmla="*/ 431 w 958"/>
                <a:gd name="T11" fmla="*/ 852 h 1133"/>
                <a:gd name="T12" fmla="*/ 424 w 958"/>
                <a:gd name="T13" fmla="*/ 890 h 1133"/>
                <a:gd name="T14" fmla="*/ 438 w 958"/>
                <a:gd name="T15" fmla="*/ 970 h 1133"/>
                <a:gd name="T16" fmla="*/ 447 w 958"/>
                <a:gd name="T17" fmla="*/ 1029 h 1133"/>
                <a:gd name="T18" fmla="*/ 414 w 958"/>
                <a:gd name="T19" fmla="*/ 1067 h 1133"/>
                <a:gd name="T20" fmla="*/ 320 w 958"/>
                <a:gd name="T21" fmla="*/ 1095 h 1133"/>
                <a:gd name="T22" fmla="*/ 260 w 958"/>
                <a:gd name="T23" fmla="*/ 1131 h 1133"/>
                <a:gd name="T24" fmla="*/ 140 w 958"/>
                <a:gd name="T25" fmla="*/ 1100 h 1133"/>
                <a:gd name="T26" fmla="*/ 78 w 958"/>
                <a:gd name="T27" fmla="*/ 1091 h 1133"/>
                <a:gd name="T28" fmla="*/ 19 w 958"/>
                <a:gd name="T29" fmla="*/ 1039 h 1133"/>
                <a:gd name="T30" fmla="*/ 88 w 958"/>
                <a:gd name="T31" fmla="*/ 1015 h 1133"/>
                <a:gd name="T32" fmla="*/ 144 w 958"/>
                <a:gd name="T33" fmla="*/ 977 h 1133"/>
                <a:gd name="T34" fmla="*/ 78 w 958"/>
                <a:gd name="T35" fmla="*/ 958 h 1133"/>
                <a:gd name="T36" fmla="*/ 57 w 958"/>
                <a:gd name="T37" fmla="*/ 925 h 1133"/>
                <a:gd name="T38" fmla="*/ 88 w 958"/>
                <a:gd name="T39" fmla="*/ 885 h 1133"/>
                <a:gd name="T40" fmla="*/ 85 w 958"/>
                <a:gd name="T41" fmla="*/ 837 h 1133"/>
                <a:gd name="T42" fmla="*/ 57 w 958"/>
                <a:gd name="T43" fmla="*/ 800 h 1133"/>
                <a:gd name="T44" fmla="*/ 0 w 958"/>
                <a:gd name="T45" fmla="*/ 738 h 1133"/>
                <a:gd name="T46" fmla="*/ 33 w 958"/>
                <a:gd name="T47" fmla="*/ 698 h 1133"/>
                <a:gd name="T48" fmla="*/ 52 w 958"/>
                <a:gd name="T49" fmla="*/ 677 h 1133"/>
                <a:gd name="T50" fmla="*/ 128 w 958"/>
                <a:gd name="T51" fmla="*/ 681 h 1133"/>
                <a:gd name="T52" fmla="*/ 166 w 958"/>
                <a:gd name="T53" fmla="*/ 660 h 1133"/>
                <a:gd name="T54" fmla="*/ 296 w 958"/>
                <a:gd name="T55" fmla="*/ 641 h 1133"/>
                <a:gd name="T56" fmla="*/ 284 w 958"/>
                <a:gd name="T57" fmla="*/ 606 h 1133"/>
                <a:gd name="T58" fmla="*/ 308 w 958"/>
                <a:gd name="T59" fmla="*/ 572 h 1133"/>
                <a:gd name="T60" fmla="*/ 402 w 958"/>
                <a:gd name="T61" fmla="*/ 544 h 1133"/>
                <a:gd name="T62" fmla="*/ 412 w 958"/>
                <a:gd name="T63" fmla="*/ 504 h 1133"/>
                <a:gd name="T64" fmla="*/ 454 w 958"/>
                <a:gd name="T65" fmla="*/ 490 h 1133"/>
                <a:gd name="T66" fmla="*/ 504 w 958"/>
                <a:gd name="T67" fmla="*/ 435 h 1133"/>
                <a:gd name="T68" fmla="*/ 514 w 958"/>
                <a:gd name="T69" fmla="*/ 385 h 1133"/>
                <a:gd name="T70" fmla="*/ 478 w 958"/>
                <a:gd name="T71" fmla="*/ 371 h 1133"/>
                <a:gd name="T72" fmla="*/ 466 w 958"/>
                <a:gd name="T73" fmla="*/ 329 h 1133"/>
                <a:gd name="T74" fmla="*/ 428 w 958"/>
                <a:gd name="T75" fmla="*/ 293 h 1133"/>
                <a:gd name="T76" fmla="*/ 428 w 958"/>
                <a:gd name="T77" fmla="*/ 232 h 1133"/>
                <a:gd name="T78" fmla="*/ 383 w 958"/>
                <a:gd name="T79" fmla="*/ 118 h 1133"/>
                <a:gd name="T80" fmla="*/ 419 w 958"/>
                <a:gd name="T81" fmla="*/ 30 h 1133"/>
                <a:gd name="T82" fmla="*/ 490 w 958"/>
                <a:gd name="T83" fmla="*/ 0 h 1133"/>
                <a:gd name="T84" fmla="*/ 554 w 958"/>
                <a:gd name="T85" fmla="*/ 49 h 1133"/>
                <a:gd name="T86" fmla="*/ 577 w 958"/>
                <a:gd name="T87" fmla="*/ 45 h 1133"/>
                <a:gd name="T88" fmla="*/ 637 w 958"/>
                <a:gd name="T89" fmla="*/ 80 h 1133"/>
                <a:gd name="T90" fmla="*/ 689 w 958"/>
                <a:gd name="T91" fmla="*/ 203 h 1133"/>
                <a:gd name="T92" fmla="*/ 722 w 958"/>
                <a:gd name="T93" fmla="*/ 258 h 1133"/>
                <a:gd name="T94" fmla="*/ 781 w 958"/>
                <a:gd name="T95" fmla="*/ 265 h 1133"/>
                <a:gd name="T96" fmla="*/ 823 w 958"/>
                <a:gd name="T97" fmla="*/ 267 h 1133"/>
                <a:gd name="T98" fmla="*/ 866 w 958"/>
                <a:gd name="T99" fmla="*/ 255 h 1133"/>
                <a:gd name="T100" fmla="*/ 906 w 958"/>
                <a:gd name="T101" fmla="*/ 295 h 1133"/>
                <a:gd name="T102" fmla="*/ 920 w 958"/>
                <a:gd name="T103" fmla="*/ 350 h 1133"/>
                <a:gd name="T104" fmla="*/ 958 w 958"/>
                <a:gd name="T105" fmla="*/ 381 h 1133"/>
                <a:gd name="T106" fmla="*/ 951 w 958"/>
                <a:gd name="T107" fmla="*/ 385 h 1133"/>
                <a:gd name="T108" fmla="*/ 937 w 958"/>
                <a:gd name="T109" fmla="*/ 416 h 1133"/>
                <a:gd name="T110" fmla="*/ 902 w 958"/>
                <a:gd name="T111" fmla="*/ 475 h 1133"/>
                <a:gd name="T112" fmla="*/ 887 w 958"/>
                <a:gd name="T113" fmla="*/ 518 h 1133"/>
                <a:gd name="T114" fmla="*/ 840 w 958"/>
                <a:gd name="T115" fmla="*/ 549 h 1133"/>
                <a:gd name="T116" fmla="*/ 845 w 958"/>
                <a:gd name="T117" fmla="*/ 568 h 1133"/>
                <a:gd name="T118" fmla="*/ 797 w 958"/>
                <a:gd name="T119" fmla="*/ 601 h 1133"/>
                <a:gd name="T120" fmla="*/ 95 w 958"/>
                <a:gd name="T121" fmla="*/ 1074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8" h="1133">
                  <a:moveTo>
                    <a:pt x="786" y="610"/>
                  </a:moveTo>
                  <a:lnTo>
                    <a:pt x="786" y="610"/>
                  </a:lnTo>
                  <a:lnTo>
                    <a:pt x="786" y="615"/>
                  </a:lnTo>
                  <a:lnTo>
                    <a:pt x="781" y="622"/>
                  </a:lnTo>
                  <a:lnTo>
                    <a:pt x="776" y="622"/>
                  </a:lnTo>
                  <a:lnTo>
                    <a:pt x="769" y="620"/>
                  </a:lnTo>
                  <a:lnTo>
                    <a:pt x="762" y="617"/>
                  </a:lnTo>
                  <a:lnTo>
                    <a:pt x="760" y="615"/>
                  </a:lnTo>
                  <a:lnTo>
                    <a:pt x="757" y="610"/>
                  </a:lnTo>
                  <a:lnTo>
                    <a:pt x="750" y="589"/>
                  </a:lnTo>
                  <a:lnTo>
                    <a:pt x="750" y="587"/>
                  </a:lnTo>
                  <a:lnTo>
                    <a:pt x="741" y="582"/>
                  </a:lnTo>
                  <a:lnTo>
                    <a:pt x="724" y="579"/>
                  </a:lnTo>
                  <a:lnTo>
                    <a:pt x="705" y="582"/>
                  </a:lnTo>
                  <a:lnTo>
                    <a:pt x="693" y="589"/>
                  </a:lnTo>
                  <a:lnTo>
                    <a:pt x="698" y="582"/>
                  </a:lnTo>
                  <a:lnTo>
                    <a:pt x="705" y="579"/>
                  </a:lnTo>
                  <a:lnTo>
                    <a:pt x="719" y="579"/>
                  </a:lnTo>
                  <a:lnTo>
                    <a:pt x="726" y="577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38" y="563"/>
                  </a:lnTo>
                  <a:lnTo>
                    <a:pt x="719" y="565"/>
                  </a:lnTo>
                  <a:lnTo>
                    <a:pt x="712" y="570"/>
                  </a:lnTo>
                  <a:lnTo>
                    <a:pt x="698" y="579"/>
                  </a:lnTo>
                  <a:lnTo>
                    <a:pt x="679" y="587"/>
                  </a:lnTo>
                  <a:lnTo>
                    <a:pt x="672" y="594"/>
                  </a:lnTo>
                  <a:lnTo>
                    <a:pt x="651" y="610"/>
                  </a:lnTo>
                  <a:lnTo>
                    <a:pt x="651" y="615"/>
                  </a:lnTo>
                  <a:lnTo>
                    <a:pt x="648" y="622"/>
                  </a:lnTo>
                  <a:lnTo>
                    <a:pt x="646" y="627"/>
                  </a:lnTo>
                  <a:lnTo>
                    <a:pt x="620" y="639"/>
                  </a:lnTo>
                  <a:lnTo>
                    <a:pt x="620" y="641"/>
                  </a:lnTo>
                  <a:lnTo>
                    <a:pt x="629" y="641"/>
                  </a:lnTo>
                  <a:lnTo>
                    <a:pt x="641" y="634"/>
                  </a:lnTo>
                  <a:lnTo>
                    <a:pt x="655" y="620"/>
                  </a:lnTo>
                  <a:lnTo>
                    <a:pt x="670" y="601"/>
                  </a:lnTo>
                  <a:lnTo>
                    <a:pt x="679" y="594"/>
                  </a:lnTo>
                  <a:lnTo>
                    <a:pt x="691" y="589"/>
                  </a:lnTo>
                  <a:lnTo>
                    <a:pt x="691" y="591"/>
                  </a:lnTo>
                  <a:lnTo>
                    <a:pt x="632" y="646"/>
                  </a:lnTo>
                  <a:lnTo>
                    <a:pt x="596" y="667"/>
                  </a:lnTo>
                  <a:lnTo>
                    <a:pt x="587" y="677"/>
                  </a:lnTo>
                  <a:lnTo>
                    <a:pt x="563" y="707"/>
                  </a:lnTo>
                  <a:lnTo>
                    <a:pt x="556" y="712"/>
                  </a:lnTo>
                  <a:lnTo>
                    <a:pt x="544" y="705"/>
                  </a:lnTo>
                  <a:lnTo>
                    <a:pt x="537" y="707"/>
                  </a:lnTo>
                  <a:lnTo>
                    <a:pt x="525" y="714"/>
                  </a:lnTo>
                  <a:lnTo>
                    <a:pt x="485" y="748"/>
                  </a:lnTo>
                  <a:lnTo>
                    <a:pt x="478" y="755"/>
                  </a:lnTo>
                  <a:lnTo>
                    <a:pt x="478" y="759"/>
                  </a:lnTo>
                  <a:lnTo>
                    <a:pt x="473" y="766"/>
                  </a:lnTo>
                  <a:lnTo>
                    <a:pt x="473" y="771"/>
                  </a:lnTo>
                  <a:lnTo>
                    <a:pt x="466" y="778"/>
                  </a:lnTo>
                  <a:lnTo>
                    <a:pt x="461" y="783"/>
                  </a:lnTo>
                  <a:lnTo>
                    <a:pt x="459" y="788"/>
                  </a:lnTo>
                  <a:lnTo>
                    <a:pt x="452" y="802"/>
                  </a:lnTo>
                  <a:lnTo>
                    <a:pt x="450" y="802"/>
                  </a:lnTo>
                  <a:lnTo>
                    <a:pt x="447" y="800"/>
                  </a:lnTo>
                  <a:lnTo>
                    <a:pt x="445" y="797"/>
                  </a:lnTo>
                  <a:lnTo>
                    <a:pt x="440" y="795"/>
                  </a:lnTo>
                  <a:lnTo>
                    <a:pt x="440" y="792"/>
                  </a:lnTo>
                  <a:lnTo>
                    <a:pt x="447" y="788"/>
                  </a:lnTo>
                  <a:lnTo>
                    <a:pt x="450" y="785"/>
                  </a:lnTo>
                  <a:lnTo>
                    <a:pt x="447" y="783"/>
                  </a:lnTo>
                  <a:lnTo>
                    <a:pt x="440" y="783"/>
                  </a:lnTo>
                  <a:lnTo>
                    <a:pt x="435" y="785"/>
                  </a:lnTo>
                  <a:lnTo>
                    <a:pt x="435" y="788"/>
                  </a:lnTo>
                  <a:lnTo>
                    <a:pt x="438" y="800"/>
                  </a:lnTo>
                  <a:lnTo>
                    <a:pt x="443" y="807"/>
                  </a:lnTo>
                  <a:lnTo>
                    <a:pt x="447" y="809"/>
                  </a:lnTo>
                  <a:lnTo>
                    <a:pt x="450" y="814"/>
                  </a:lnTo>
                  <a:lnTo>
                    <a:pt x="450" y="819"/>
                  </a:lnTo>
                  <a:lnTo>
                    <a:pt x="443" y="826"/>
                  </a:lnTo>
                  <a:lnTo>
                    <a:pt x="443" y="830"/>
                  </a:lnTo>
                  <a:lnTo>
                    <a:pt x="443" y="840"/>
                  </a:lnTo>
                  <a:lnTo>
                    <a:pt x="440" y="847"/>
                  </a:lnTo>
                  <a:lnTo>
                    <a:pt x="440" y="849"/>
                  </a:lnTo>
                  <a:lnTo>
                    <a:pt x="438" y="852"/>
                  </a:lnTo>
                  <a:lnTo>
                    <a:pt x="435" y="856"/>
                  </a:lnTo>
                  <a:lnTo>
                    <a:pt x="435" y="859"/>
                  </a:lnTo>
                  <a:lnTo>
                    <a:pt x="431" y="859"/>
                  </a:lnTo>
                  <a:lnTo>
                    <a:pt x="428" y="854"/>
                  </a:lnTo>
                  <a:lnTo>
                    <a:pt x="431" y="852"/>
                  </a:lnTo>
                  <a:lnTo>
                    <a:pt x="433" y="842"/>
                  </a:lnTo>
                  <a:lnTo>
                    <a:pt x="428" y="845"/>
                  </a:lnTo>
                  <a:lnTo>
                    <a:pt x="426" y="849"/>
                  </a:lnTo>
                  <a:lnTo>
                    <a:pt x="426" y="856"/>
                  </a:lnTo>
                  <a:lnTo>
                    <a:pt x="431" y="861"/>
                  </a:lnTo>
                  <a:lnTo>
                    <a:pt x="438" y="868"/>
                  </a:lnTo>
                  <a:lnTo>
                    <a:pt x="440" y="873"/>
                  </a:lnTo>
                  <a:lnTo>
                    <a:pt x="435" y="878"/>
                  </a:lnTo>
                  <a:lnTo>
                    <a:pt x="433" y="878"/>
                  </a:lnTo>
                  <a:lnTo>
                    <a:pt x="428" y="875"/>
                  </a:lnTo>
                  <a:lnTo>
                    <a:pt x="426" y="875"/>
                  </a:lnTo>
                  <a:lnTo>
                    <a:pt x="426" y="878"/>
                  </a:lnTo>
                  <a:lnTo>
                    <a:pt x="426" y="887"/>
                  </a:lnTo>
                  <a:lnTo>
                    <a:pt x="424" y="890"/>
                  </a:lnTo>
                  <a:lnTo>
                    <a:pt x="421" y="892"/>
                  </a:lnTo>
                  <a:lnTo>
                    <a:pt x="409" y="906"/>
                  </a:lnTo>
                  <a:lnTo>
                    <a:pt x="412" y="908"/>
                  </a:lnTo>
                  <a:lnTo>
                    <a:pt x="414" y="913"/>
                  </a:lnTo>
                  <a:lnTo>
                    <a:pt x="417" y="916"/>
                  </a:lnTo>
                  <a:lnTo>
                    <a:pt x="419" y="918"/>
                  </a:lnTo>
                  <a:lnTo>
                    <a:pt x="424" y="918"/>
                  </a:lnTo>
                  <a:lnTo>
                    <a:pt x="433" y="920"/>
                  </a:lnTo>
                  <a:lnTo>
                    <a:pt x="435" y="923"/>
                  </a:lnTo>
                  <a:lnTo>
                    <a:pt x="438" y="925"/>
                  </a:lnTo>
                  <a:lnTo>
                    <a:pt x="440" y="932"/>
                  </a:lnTo>
                  <a:lnTo>
                    <a:pt x="440" y="942"/>
                  </a:lnTo>
                  <a:lnTo>
                    <a:pt x="440" y="949"/>
                  </a:lnTo>
                  <a:lnTo>
                    <a:pt x="438" y="970"/>
                  </a:lnTo>
                  <a:lnTo>
                    <a:pt x="435" y="972"/>
                  </a:lnTo>
                  <a:lnTo>
                    <a:pt x="435" y="972"/>
                  </a:lnTo>
                  <a:lnTo>
                    <a:pt x="431" y="965"/>
                  </a:lnTo>
                  <a:lnTo>
                    <a:pt x="428" y="970"/>
                  </a:lnTo>
                  <a:lnTo>
                    <a:pt x="426" y="975"/>
                  </a:lnTo>
                  <a:lnTo>
                    <a:pt x="428" y="977"/>
                  </a:lnTo>
                  <a:lnTo>
                    <a:pt x="431" y="979"/>
                  </a:lnTo>
                  <a:lnTo>
                    <a:pt x="433" y="982"/>
                  </a:lnTo>
                  <a:lnTo>
                    <a:pt x="435" y="982"/>
                  </a:lnTo>
                  <a:lnTo>
                    <a:pt x="438" y="982"/>
                  </a:lnTo>
                  <a:lnTo>
                    <a:pt x="440" y="984"/>
                  </a:lnTo>
                  <a:lnTo>
                    <a:pt x="440" y="989"/>
                  </a:lnTo>
                  <a:lnTo>
                    <a:pt x="445" y="1022"/>
                  </a:lnTo>
                  <a:lnTo>
                    <a:pt x="447" y="1029"/>
                  </a:lnTo>
                  <a:lnTo>
                    <a:pt x="471" y="1050"/>
                  </a:lnTo>
                  <a:lnTo>
                    <a:pt x="480" y="1065"/>
                  </a:lnTo>
                  <a:lnTo>
                    <a:pt x="483" y="1077"/>
                  </a:lnTo>
                  <a:lnTo>
                    <a:pt x="480" y="1079"/>
                  </a:lnTo>
                  <a:lnTo>
                    <a:pt x="459" y="1084"/>
                  </a:lnTo>
                  <a:lnTo>
                    <a:pt x="452" y="1084"/>
                  </a:lnTo>
                  <a:lnTo>
                    <a:pt x="443" y="1084"/>
                  </a:lnTo>
                  <a:lnTo>
                    <a:pt x="438" y="1081"/>
                  </a:lnTo>
                  <a:lnTo>
                    <a:pt x="433" y="1079"/>
                  </a:lnTo>
                  <a:lnTo>
                    <a:pt x="431" y="1077"/>
                  </a:lnTo>
                  <a:lnTo>
                    <a:pt x="428" y="1072"/>
                  </a:lnTo>
                  <a:lnTo>
                    <a:pt x="426" y="1067"/>
                  </a:lnTo>
                  <a:lnTo>
                    <a:pt x="424" y="1067"/>
                  </a:lnTo>
                  <a:lnTo>
                    <a:pt x="414" y="1067"/>
                  </a:lnTo>
                  <a:lnTo>
                    <a:pt x="412" y="1067"/>
                  </a:lnTo>
                  <a:lnTo>
                    <a:pt x="405" y="1069"/>
                  </a:lnTo>
                  <a:lnTo>
                    <a:pt x="395" y="1067"/>
                  </a:lnTo>
                  <a:lnTo>
                    <a:pt x="386" y="1074"/>
                  </a:lnTo>
                  <a:lnTo>
                    <a:pt x="379" y="1077"/>
                  </a:lnTo>
                  <a:lnTo>
                    <a:pt x="374" y="1077"/>
                  </a:lnTo>
                  <a:lnTo>
                    <a:pt x="369" y="1077"/>
                  </a:lnTo>
                  <a:lnTo>
                    <a:pt x="364" y="1079"/>
                  </a:lnTo>
                  <a:lnTo>
                    <a:pt x="355" y="1088"/>
                  </a:lnTo>
                  <a:lnTo>
                    <a:pt x="350" y="1093"/>
                  </a:lnTo>
                  <a:lnTo>
                    <a:pt x="343" y="1093"/>
                  </a:lnTo>
                  <a:lnTo>
                    <a:pt x="331" y="1093"/>
                  </a:lnTo>
                  <a:lnTo>
                    <a:pt x="324" y="1093"/>
                  </a:lnTo>
                  <a:lnTo>
                    <a:pt x="320" y="1095"/>
                  </a:lnTo>
                  <a:lnTo>
                    <a:pt x="305" y="1107"/>
                  </a:lnTo>
                  <a:lnTo>
                    <a:pt x="303" y="1112"/>
                  </a:lnTo>
                  <a:lnTo>
                    <a:pt x="308" y="1119"/>
                  </a:lnTo>
                  <a:lnTo>
                    <a:pt x="310" y="1124"/>
                  </a:lnTo>
                  <a:lnTo>
                    <a:pt x="312" y="1126"/>
                  </a:lnTo>
                  <a:lnTo>
                    <a:pt x="303" y="1126"/>
                  </a:lnTo>
                  <a:lnTo>
                    <a:pt x="296" y="1124"/>
                  </a:lnTo>
                  <a:lnTo>
                    <a:pt x="282" y="1121"/>
                  </a:lnTo>
                  <a:lnTo>
                    <a:pt x="275" y="1121"/>
                  </a:lnTo>
                  <a:lnTo>
                    <a:pt x="272" y="1124"/>
                  </a:lnTo>
                  <a:lnTo>
                    <a:pt x="270" y="1131"/>
                  </a:lnTo>
                  <a:lnTo>
                    <a:pt x="267" y="1133"/>
                  </a:lnTo>
                  <a:lnTo>
                    <a:pt x="265" y="1133"/>
                  </a:lnTo>
                  <a:lnTo>
                    <a:pt x="260" y="1131"/>
                  </a:lnTo>
                  <a:lnTo>
                    <a:pt x="256" y="1129"/>
                  </a:lnTo>
                  <a:lnTo>
                    <a:pt x="249" y="1126"/>
                  </a:lnTo>
                  <a:lnTo>
                    <a:pt x="244" y="1121"/>
                  </a:lnTo>
                  <a:lnTo>
                    <a:pt x="237" y="1114"/>
                  </a:lnTo>
                  <a:lnTo>
                    <a:pt x="234" y="1110"/>
                  </a:lnTo>
                  <a:lnTo>
                    <a:pt x="230" y="1107"/>
                  </a:lnTo>
                  <a:lnTo>
                    <a:pt x="220" y="1107"/>
                  </a:lnTo>
                  <a:lnTo>
                    <a:pt x="201" y="1098"/>
                  </a:lnTo>
                  <a:lnTo>
                    <a:pt x="199" y="1095"/>
                  </a:lnTo>
                  <a:lnTo>
                    <a:pt x="189" y="1091"/>
                  </a:lnTo>
                  <a:lnTo>
                    <a:pt x="180" y="1093"/>
                  </a:lnTo>
                  <a:lnTo>
                    <a:pt x="159" y="1098"/>
                  </a:lnTo>
                  <a:lnTo>
                    <a:pt x="144" y="1098"/>
                  </a:lnTo>
                  <a:lnTo>
                    <a:pt x="140" y="1100"/>
                  </a:lnTo>
                  <a:lnTo>
                    <a:pt x="137" y="1103"/>
                  </a:lnTo>
                  <a:lnTo>
                    <a:pt x="137" y="1107"/>
                  </a:lnTo>
                  <a:lnTo>
                    <a:pt x="135" y="1112"/>
                  </a:lnTo>
                  <a:lnTo>
                    <a:pt x="128" y="1117"/>
                  </a:lnTo>
                  <a:lnTo>
                    <a:pt x="123" y="1124"/>
                  </a:lnTo>
                  <a:lnTo>
                    <a:pt x="118" y="1126"/>
                  </a:lnTo>
                  <a:lnTo>
                    <a:pt x="114" y="1126"/>
                  </a:lnTo>
                  <a:lnTo>
                    <a:pt x="104" y="1129"/>
                  </a:lnTo>
                  <a:lnTo>
                    <a:pt x="102" y="1126"/>
                  </a:lnTo>
                  <a:lnTo>
                    <a:pt x="97" y="1124"/>
                  </a:lnTo>
                  <a:lnTo>
                    <a:pt x="90" y="1119"/>
                  </a:lnTo>
                  <a:lnTo>
                    <a:pt x="88" y="1112"/>
                  </a:lnTo>
                  <a:lnTo>
                    <a:pt x="83" y="1098"/>
                  </a:lnTo>
                  <a:lnTo>
                    <a:pt x="78" y="1091"/>
                  </a:lnTo>
                  <a:lnTo>
                    <a:pt x="73" y="1088"/>
                  </a:lnTo>
                  <a:lnTo>
                    <a:pt x="69" y="1088"/>
                  </a:lnTo>
                  <a:lnTo>
                    <a:pt x="59" y="1086"/>
                  </a:lnTo>
                  <a:lnTo>
                    <a:pt x="43" y="1074"/>
                  </a:lnTo>
                  <a:lnTo>
                    <a:pt x="36" y="1072"/>
                  </a:lnTo>
                  <a:lnTo>
                    <a:pt x="17" y="1069"/>
                  </a:lnTo>
                  <a:lnTo>
                    <a:pt x="10" y="1067"/>
                  </a:lnTo>
                  <a:lnTo>
                    <a:pt x="10" y="1067"/>
                  </a:lnTo>
                  <a:lnTo>
                    <a:pt x="10" y="1065"/>
                  </a:lnTo>
                  <a:lnTo>
                    <a:pt x="10" y="1065"/>
                  </a:lnTo>
                  <a:lnTo>
                    <a:pt x="10" y="1062"/>
                  </a:lnTo>
                  <a:lnTo>
                    <a:pt x="10" y="1053"/>
                  </a:lnTo>
                  <a:lnTo>
                    <a:pt x="12" y="1043"/>
                  </a:lnTo>
                  <a:lnTo>
                    <a:pt x="19" y="1039"/>
                  </a:lnTo>
                  <a:lnTo>
                    <a:pt x="26" y="1036"/>
                  </a:lnTo>
                  <a:lnTo>
                    <a:pt x="26" y="1036"/>
                  </a:lnTo>
                  <a:lnTo>
                    <a:pt x="31" y="1034"/>
                  </a:lnTo>
                  <a:lnTo>
                    <a:pt x="52" y="1029"/>
                  </a:lnTo>
                  <a:lnTo>
                    <a:pt x="59" y="1029"/>
                  </a:lnTo>
                  <a:lnTo>
                    <a:pt x="64" y="1032"/>
                  </a:lnTo>
                  <a:lnTo>
                    <a:pt x="76" y="1034"/>
                  </a:lnTo>
                  <a:lnTo>
                    <a:pt x="78" y="1034"/>
                  </a:lnTo>
                  <a:lnTo>
                    <a:pt x="81" y="1032"/>
                  </a:lnTo>
                  <a:lnTo>
                    <a:pt x="85" y="1029"/>
                  </a:lnTo>
                  <a:lnTo>
                    <a:pt x="85" y="1027"/>
                  </a:lnTo>
                  <a:lnTo>
                    <a:pt x="88" y="1022"/>
                  </a:lnTo>
                  <a:lnTo>
                    <a:pt x="88" y="1017"/>
                  </a:lnTo>
                  <a:lnTo>
                    <a:pt x="88" y="1015"/>
                  </a:lnTo>
                  <a:lnTo>
                    <a:pt x="88" y="1010"/>
                  </a:lnTo>
                  <a:lnTo>
                    <a:pt x="90" y="1008"/>
                  </a:lnTo>
                  <a:lnTo>
                    <a:pt x="92" y="1003"/>
                  </a:lnTo>
                  <a:lnTo>
                    <a:pt x="97" y="998"/>
                  </a:lnTo>
                  <a:lnTo>
                    <a:pt x="102" y="996"/>
                  </a:lnTo>
                  <a:lnTo>
                    <a:pt x="130" y="991"/>
                  </a:lnTo>
                  <a:lnTo>
                    <a:pt x="147" y="994"/>
                  </a:lnTo>
                  <a:lnTo>
                    <a:pt x="152" y="994"/>
                  </a:lnTo>
                  <a:lnTo>
                    <a:pt x="152" y="991"/>
                  </a:lnTo>
                  <a:lnTo>
                    <a:pt x="152" y="989"/>
                  </a:lnTo>
                  <a:lnTo>
                    <a:pt x="152" y="987"/>
                  </a:lnTo>
                  <a:lnTo>
                    <a:pt x="152" y="982"/>
                  </a:lnTo>
                  <a:lnTo>
                    <a:pt x="149" y="979"/>
                  </a:lnTo>
                  <a:lnTo>
                    <a:pt x="144" y="977"/>
                  </a:lnTo>
                  <a:lnTo>
                    <a:pt x="142" y="975"/>
                  </a:lnTo>
                  <a:lnTo>
                    <a:pt x="135" y="972"/>
                  </a:lnTo>
                  <a:lnTo>
                    <a:pt x="133" y="972"/>
                  </a:lnTo>
                  <a:lnTo>
                    <a:pt x="130" y="968"/>
                  </a:lnTo>
                  <a:lnTo>
                    <a:pt x="128" y="963"/>
                  </a:lnTo>
                  <a:lnTo>
                    <a:pt x="125" y="961"/>
                  </a:lnTo>
                  <a:lnTo>
                    <a:pt x="123" y="958"/>
                  </a:lnTo>
                  <a:lnTo>
                    <a:pt x="118" y="958"/>
                  </a:lnTo>
                  <a:lnTo>
                    <a:pt x="116" y="958"/>
                  </a:lnTo>
                  <a:lnTo>
                    <a:pt x="97" y="963"/>
                  </a:lnTo>
                  <a:lnTo>
                    <a:pt x="90" y="965"/>
                  </a:lnTo>
                  <a:lnTo>
                    <a:pt x="88" y="963"/>
                  </a:lnTo>
                  <a:lnTo>
                    <a:pt x="85" y="963"/>
                  </a:lnTo>
                  <a:lnTo>
                    <a:pt x="78" y="958"/>
                  </a:lnTo>
                  <a:lnTo>
                    <a:pt x="76" y="956"/>
                  </a:lnTo>
                  <a:lnTo>
                    <a:pt x="73" y="956"/>
                  </a:lnTo>
                  <a:lnTo>
                    <a:pt x="71" y="953"/>
                  </a:lnTo>
                  <a:lnTo>
                    <a:pt x="71" y="949"/>
                  </a:lnTo>
                  <a:lnTo>
                    <a:pt x="71" y="946"/>
                  </a:lnTo>
                  <a:lnTo>
                    <a:pt x="71" y="942"/>
                  </a:lnTo>
                  <a:lnTo>
                    <a:pt x="69" y="939"/>
                  </a:lnTo>
                  <a:lnTo>
                    <a:pt x="66" y="937"/>
                  </a:lnTo>
                  <a:lnTo>
                    <a:pt x="64" y="934"/>
                  </a:lnTo>
                  <a:lnTo>
                    <a:pt x="62" y="932"/>
                  </a:lnTo>
                  <a:lnTo>
                    <a:pt x="59" y="932"/>
                  </a:lnTo>
                  <a:lnTo>
                    <a:pt x="57" y="932"/>
                  </a:lnTo>
                  <a:lnTo>
                    <a:pt x="55" y="930"/>
                  </a:lnTo>
                  <a:lnTo>
                    <a:pt x="57" y="925"/>
                  </a:lnTo>
                  <a:lnTo>
                    <a:pt x="59" y="923"/>
                  </a:lnTo>
                  <a:lnTo>
                    <a:pt x="59" y="920"/>
                  </a:lnTo>
                  <a:lnTo>
                    <a:pt x="62" y="916"/>
                  </a:lnTo>
                  <a:lnTo>
                    <a:pt x="64" y="916"/>
                  </a:lnTo>
                  <a:lnTo>
                    <a:pt x="66" y="913"/>
                  </a:lnTo>
                  <a:lnTo>
                    <a:pt x="73" y="916"/>
                  </a:lnTo>
                  <a:lnTo>
                    <a:pt x="76" y="913"/>
                  </a:lnTo>
                  <a:lnTo>
                    <a:pt x="90" y="908"/>
                  </a:lnTo>
                  <a:lnTo>
                    <a:pt x="92" y="906"/>
                  </a:lnTo>
                  <a:lnTo>
                    <a:pt x="92" y="904"/>
                  </a:lnTo>
                  <a:lnTo>
                    <a:pt x="92" y="901"/>
                  </a:lnTo>
                  <a:lnTo>
                    <a:pt x="90" y="890"/>
                  </a:lnTo>
                  <a:lnTo>
                    <a:pt x="88" y="887"/>
                  </a:lnTo>
                  <a:lnTo>
                    <a:pt x="88" y="885"/>
                  </a:lnTo>
                  <a:lnTo>
                    <a:pt x="81" y="880"/>
                  </a:lnTo>
                  <a:lnTo>
                    <a:pt x="78" y="878"/>
                  </a:lnTo>
                  <a:lnTo>
                    <a:pt x="78" y="875"/>
                  </a:lnTo>
                  <a:lnTo>
                    <a:pt x="81" y="873"/>
                  </a:lnTo>
                  <a:lnTo>
                    <a:pt x="83" y="871"/>
                  </a:lnTo>
                  <a:lnTo>
                    <a:pt x="88" y="868"/>
                  </a:lnTo>
                  <a:lnTo>
                    <a:pt x="90" y="868"/>
                  </a:lnTo>
                  <a:lnTo>
                    <a:pt x="92" y="866"/>
                  </a:lnTo>
                  <a:lnTo>
                    <a:pt x="95" y="863"/>
                  </a:lnTo>
                  <a:lnTo>
                    <a:pt x="92" y="859"/>
                  </a:lnTo>
                  <a:lnTo>
                    <a:pt x="90" y="849"/>
                  </a:lnTo>
                  <a:lnTo>
                    <a:pt x="88" y="842"/>
                  </a:lnTo>
                  <a:lnTo>
                    <a:pt x="88" y="840"/>
                  </a:lnTo>
                  <a:lnTo>
                    <a:pt x="85" y="837"/>
                  </a:lnTo>
                  <a:lnTo>
                    <a:pt x="78" y="833"/>
                  </a:lnTo>
                  <a:lnTo>
                    <a:pt x="78" y="830"/>
                  </a:lnTo>
                  <a:lnTo>
                    <a:pt x="78" y="828"/>
                  </a:lnTo>
                  <a:lnTo>
                    <a:pt x="78" y="826"/>
                  </a:lnTo>
                  <a:lnTo>
                    <a:pt x="81" y="823"/>
                  </a:lnTo>
                  <a:lnTo>
                    <a:pt x="83" y="821"/>
                  </a:lnTo>
                  <a:lnTo>
                    <a:pt x="83" y="816"/>
                  </a:lnTo>
                  <a:lnTo>
                    <a:pt x="81" y="811"/>
                  </a:lnTo>
                  <a:lnTo>
                    <a:pt x="81" y="809"/>
                  </a:lnTo>
                  <a:lnTo>
                    <a:pt x="78" y="804"/>
                  </a:lnTo>
                  <a:lnTo>
                    <a:pt x="73" y="802"/>
                  </a:lnTo>
                  <a:lnTo>
                    <a:pt x="71" y="800"/>
                  </a:lnTo>
                  <a:lnTo>
                    <a:pt x="62" y="800"/>
                  </a:lnTo>
                  <a:lnTo>
                    <a:pt x="57" y="800"/>
                  </a:lnTo>
                  <a:lnTo>
                    <a:pt x="50" y="795"/>
                  </a:lnTo>
                  <a:lnTo>
                    <a:pt x="45" y="792"/>
                  </a:lnTo>
                  <a:lnTo>
                    <a:pt x="24" y="785"/>
                  </a:lnTo>
                  <a:lnTo>
                    <a:pt x="21" y="785"/>
                  </a:lnTo>
                  <a:lnTo>
                    <a:pt x="19" y="783"/>
                  </a:lnTo>
                  <a:lnTo>
                    <a:pt x="12" y="776"/>
                  </a:lnTo>
                  <a:lnTo>
                    <a:pt x="10" y="776"/>
                  </a:lnTo>
                  <a:lnTo>
                    <a:pt x="7" y="774"/>
                  </a:lnTo>
                  <a:lnTo>
                    <a:pt x="5" y="771"/>
                  </a:lnTo>
                  <a:lnTo>
                    <a:pt x="5" y="764"/>
                  </a:lnTo>
                  <a:lnTo>
                    <a:pt x="2" y="759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38"/>
                  </a:lnTo>
                  <a:lnTo>
                    <a:pt x="2" y="731"/>
                  </a:lnTo>
                  <a:lnTo>
                    <a:pt x="2" y="729"/>
                  </a:lnTo>
                  <a:lnTo>
                    <a:pt x="7" y="721"/>
                  </a:lnTo>
                  <a:lnTo>
                    <a:pt x="7" y="719"/>
                  </a:lnTo>
                  <a:lnTo>
                    <a:pt x="7" y="717"/>
                  </a:lnTo>
                  <a:lnTo>
                    <a:pt x="10" y="714"/>
                  </a:lnTo>
                  <a:lnTo>
                    <a:pt x="12" y="712"/>
                  </a:lnTo>
                  <a:lnTo>
                    <a:pt x="19" y="710"/>
                  </a:lnTo>
                  <a:lnTo>
                    <a:pt x="28" y="707"/>
                  </a:lnTo>
                  <a:lnTo>
                    <a:pt x="31" y="707"/>
                  </a:lnTo>
                  <a:lnTo>
                    <a:pt x="33" y="703"/>
                  </a:lnTo>
                  <a:lnTo>
                    <a:pt x="33" y="700"/>
                  </a:lnTo>
                  <a:lnTo>
                    <a:pt x="33" y="700"/>
                  </a:lnTo>
                  <a:lnTo>
                    <a:pt x="33" y="698"/>
                  </a:lnTo>
                  <a:lnTo>
                    <a:pt x="31" y="693"/>
                  </a:lnTo>
                  <a:lnTo>
                    <a:pt x="31" y="691"/>
                  </a:lnTo>
                  <a:lnTo>
                    <a:pt x="33" y="688"/>
                  </a:lnTo>
                  <a:lnTo>
                    <a:pt x="33" y="686"/>
                  </a:lnTo>
                  <a:lnTo>
                    <a:pt x="36" y="684"/>
                  </a:lnTo>
                  <a:lnTo>
                    <a:pt x="38" y="681"/>
                  </a:lnTo>
                  <a:lnTo>
                    <a:pt x="40" y="679"/>
                  </a:lnTo>
                  <a:lnTo>
                    <a:pt x="40" y="674"/>
                  </a:lnTo>
                  <a:lnTo>
                    <a:pt x="40" y="672"/>
                  </a:lnTo>
                  <a:lnTo>
                    <a:pt x="43" y="669"/>
                  </a:lnTo>
                  <a:lnTo>
                    <a:pt x="45" y="669"/>
                  </a:lnTo>
                  <a:lnTo>
                    <a:pt x="50" y="672"/>
                  </a:lnTo>
                  <a:lnTo>
                    <a:pt x="52" y="674"/>
                  </a:lnTo>
                  <a:lnTo>
                    <a:pt x="52" y="677"/>
                  </a:lnTo>
                  <a:lnTo>
                    <a:pt x="52" y="679"/>
                  </a:lnTo>
                  <a:lnTo>
                    <a:pt x="55" y="681"/>
                  </a:lnTo>
                  <a:lnTo>
                    <a:pt x="57" y="681"/>
                  </a:lnTo>
                  <a:lnTo>
                    <a:pt x="59" y="681"/>
                  </a:lnTo>
                  <a:lnTo>
                    <a:pt x="64" y="679"/>
                  </a:lnTo>
                  <a:lnTo>
                    <a:pt x="66" y="677"/>
                  </a:lnTo>
                  <a:lnTo>
                    <a:pt x="76" y="672"/>
                  </a:lnTo>
                  <a:lnTo>
                    <a:pt x="102" y="669"/>
                  </a:lnTo>
                  <a:lnTo>
                    <a:pt x="111" y="679"/>
                  </a:lnTo>
                  <a:lnTo>
                    <a:pt x="114" y="679"/>
                  </a:lnTo>
                  <a:lnTo>
                    <a:pt x="116" y="681"/>
                  </a:lnTo>
                  <a:lnTo>
                    <a:pt x="121" y="681"/>
                  </a:lnTo>
                  <a:lnTo>
                    <a:pt x="123" y="681"/>
                  </a:lnTo>
                  <a:lnTo>
                    <a:pt x="128" y="681"/>
                  </a:lnTo>
                  <a:lnTo>
                    <a:pt x="140" y="677"/>
                  </a:lnTo>
                  <a:lnTo>
                    <a:pt x="144" y="677"/>
                  </a:lnTo>
                  <a:lnTo>
                    <a:pt x="149" y="679"/>
                  </a:lnTo>
                  <a:lnTo>
                    <a:pt x="154" y="684"/>
                  </a:lnTo>
                  <a:lnTo>
                    <a:pt x="156" y="684"/>
                  </a:lnTo>
                  <a:lnTo>
                    <a:pt x="159" y="684"/>
                  </a:lnTo>
                  <a:lnTo>
                    <a:pt x="163" y="681"/>
                  </a:lnTo>
                  <a:lnTo>
                    <a:pt x="163" y="679"/>
                  </a:lnTo>
                  <a:lnTo>
                    <a:pt x="163" y="677"/>
                  </a:lnTo>
                  <a:lnTo>
                    <a:pt x="161" y="669"/>
                  </a:lnTo>
                  <a:lnTo>
                    <a:pt x="161" y="667"/>
                  </a:lnTo>
                  <a:lnTo>
                    <a:pt x="163" y="665"/>
                  </a:lnTo>
                  <a:lnTo>
                    <a:pt x="163" y="662"/>
                  </a:lnTo>
                  <a:lnTo>
                    <a:pt x="166" y="660"/>
                  </a:lnTo>
                  <a:lnTo>
                    <a:pt x="168" y="658"/>
                  </a:lnTo>
                  <a:lnTo>
                    <a:pt x="173" y="658"/>
                  </a:lnTo>
                  <a:lnTo>
                    <a:pt x="180" y="660"/>
                  </a:lnTo>
                  <a:lnTo>
                    <a:pt x="206" y="665"/>
                  </a:lnTo>
                  <a:lnTo>
                    <a:pt x="234" y="662"/>
                  </a:lnTo>
                  <a:lnTo>
                    <a:pt x="267" y="665"/>
                  </a:lnTo>
                  <a:lnTo>
                    <a:pt x="270" y="662"/>
                  </a:lnTo>
                  <a:lnTo>
                    <a:pt x="272" y="662"/>
                  </a:lnTo>
                  <a:lnTo>
                    <a:pt x="279" y="660"/>
                  </a:lnTo>
                  <a:lnTo>
                    <a:pt x="286" y="655"/>
                  </a:lnTo>
                  <a:lnTo>
                    <a:pt x="293" y="646"/>
                  </a:lnTo>
                  <a:lnTo>
                    <a:pt x="296" y="643"/>
                  </a:lnTo>
                  <a:lnTo>
                    <a:pt x="296" y="641"/>
                  </a:lnTo>
                  <a:lnTo>
                    <a:pt x="296" y="641"/>
                  </a:lnTo>
                  <a:lnTo>
                    <a:pt x="293" y="639"/>
                  </a:lnTo>
                  <a:lnTo>
                    <a:pt x="293" y="636"/>
                  </a:lnTo>
                  <a:lnTo>
                    <a:pt x="291" y="634"/>
                  </a:lnTo>
                  <a:lnTo>
                    <a:pt x="291" y="632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6" y="620"/>
                  </a:lnTo>
                  <a:lnTo>
                    <a:pt x="293" y="617"/>
                  </a:lnTo>
                  <a:lnTo>
                    <a:pt x="291" y="615"/>
                  </a:lnTo>
                  <a:lnTo>
                    <a:pt x="286" y="610"/>
                  </a:lnTo>
                  <a:lnTo>
                    <a:pt x="284" y="608"/>
                  </a:lnTo>
                  <a:lnTo>
                    <a:pt x="284" y="606"/>
                  </a:lnTo>
                  <a:lnTo>
                    <a:pt x="282" y="603"/>
                  </a:lnTo>
                  <a:lnTo>
                    <a:pt x="282" y="598"/>
                  </a:lnTo>
                  <a:lnTo>
                    <a:pt x="282" y="594"/>
                  </a:lnTo>
                  <a:lnTo>
                    <a:pt x="282" y="589"/>
                  </a:lnTo>
                  <a:lnTo>
                    <a:pt x="282" y="587"/>
                  </a:lnTo>
                  <a:lnTo>
                    <a:pt x="286" y="582"/>
                  </a:lnTo>
                  <a:lnTo>
                    <a:pt x="286" y="579"/>
                  </a:lnTo>
                  <a:lnTo>
                    <a:pt x="286" y="575"/>
                  </a:lnTo>
                  <a:lnTo>
                    <a:pt x="286" y="572"/>
                  </a:lnTo>
                  <a:lnTo>
                    <a:pt x="291" y="570"/>
                  </a:lnTo>
                  <a:lnTo>
                    <a:pt x="298" y="570"/>
                  </a:lnTo>
                  <a:lnTo>
                    <a:pt x="303" y="570"/>
                  </a:lnTo>
                  <a:lnTo>
                    <a:pt x="305" y="570"/>
                  </a:lnTo>
                  <a:lnTo>
                    <a:pt x="308" y="572"/>
                  </a:lnTo>
                  <a:lnTo>
                    <a:pt x="322" y="577"/>
                  </a:lnTo>
                  <a:lnTo>
                    <a:pt x="324" y="579"/>
                  </a:lnTo>
                  <a:lnTo>
                    <a:pt x="329" y="577"/>
                  </a:lnTo>
                  <a:lnTo>
                    <a:pt x="362" y="563"/>
                  </a:lnTo>
                  <a:lnTo>
                    <a:pt x="364" y="561"/>
                  </a:lnTo>
                  <a:lnTo>
                    <a:pt x="367" y="558"/>
                  </a:lnTo>
                  <a:lnTo>
                    <a:pt x="372" y="549"/>
                  </a:lnTo>
                  <a:lnTo>
                    <a:pt x="376" y="544"/>
                  </a:lnTo>
                  <a:lnTo>
                    <a:pt x="386" y="542"/>
                  </a:lnTo>
                  <a:lnTo>
                    <a:pt x="393" y="542"/>
                  </a:lnTo>
                  <a:lnTo>
                    <a:pt x="395" y="542"/>
                  </a:lnTo>
                  <a:lnTo>
                    <a:pt x="398" y="542"/>
                  </a:lnTo>
                  <a:lnTo>
                    <a:pt x="400" y="544"/>
                  </a:lnTo>
                  <a:lnTo>
                    <a:pt x="402" y="544"/>
                  </a:lnTo>
                  <a:lnTo>
                    <a:pt x="405" y="544"/>
                  </a:lnTo>
                  <a:lnTo>
                    <a:pt x="407" y="544"/>
                  </a:lnTo>
                  <a:lnTo>
                    <a:pt x="412" y="542"/>
                  </a:lnTo>
                  <a:lnTo>
                    <a:pt x="412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4" y="523"/>
                  </a:lnTo>
                  <a:lnTo>
                    <a:pt x="414" y="520"/>
                  </a:lnTo>
                  <a:lnTo>
                    <a:pt x="414" y="518"/>
                  </a:lnTo>
                  <a:lnTo>
                    <a:pt x="414" y="516"/>
                  </a:lnTo>
                  <a:lnTo>
                    <a:pt x="414" y="511"/>
                  </a:lnTo>
                  <a:lnTo>
                    <a:pt x="414" y="508"/>
                  </a:lnTo>
                  <a:lnTo>
                    <a:pt x="412" y="506"/>
                  </a:lnTo>
                  <a:lnTo>
                    <a:pt x="412" y="504"/>
                  </a:lnTo>
                  <a:lnTo>
                    <a:pt x="412" y="501"/>
                  </a:lnTo>
                  <a:lnTo>
                    <a:pt x="412" y="497"/>
                  </a:lnTo>
                  <a:lnTo>
                    <a:pt x="412" y="492"/>
                  </a:lnTo>
                  <a:lnTo>
                    <a:pt x="414" y="490"/>
                  </a:lnTo>
                  <a:lnTo>
                    <a:pt x="417" y="487"/>
                  </a:lnTo>
                  <a:lnTo>
                    <a:pt x="424" y="487"/>
                  </a:lnTo>
                  <a:lnTo>
                    <a:pt x="426" y="487"/>
                  </a:lnTo>
                  <a:lnTo>
                    <a:pt x="433" y="490"/>
                  </a:lnTo>
                  <a:lnTo>
                    <a:pt x="435" y="490"/>
                  </a:lnTo>
                  <a:lnTo>
                    <a:pt x="443" y="490"/>
                  </a:lnTo>
                  <a:lnTo>
                    <a:pt x="445" y="490"/>
                  </a:lnTo>
                  <a:lnTo>
                    <a:pt x="450" y="490"/>
                  </a:lnTo>
                  <a:lnTo>
                    <a:pt x="452" y="490"/>
                  </a:lnTo>
                  <a:lnTo>
                    <a:pt x="454" y="490"/>
                  </a:lnTo>
                  <a:lnTo>
                    <a:pt x="457" y="490"/>
                  </a:lnTo>
                  <a:lnTo>
                    <a:pt x="459" y="487"/>
                  </a:lnTo>
                  <a:lnTo>
                    <a:pt x="464" y="485"/>
                  </a:lnTo>
                  <a:lnTo>
                    <a:pt x="466" y="478"/>
                  </a:lnTo>
                  <a:lnTo>
                    <a:pt x="466" y="475"/>
                  </a:lnTo>
                  <a:lnTo>
                    <a:pt x="466" y="471"/>
                  </a:lnTo>
                  <a:lnTo>
                    <a:pt x="469" y="468"/>
                  </a:lnTo>
                  <a:lnTo>
                    <a:pt x="471" y="463"/>
                  </a:lnTo>
                  <a:lnTo>
                    <a:pt x="476" y="459"/>
                  </a:lnTo>
                  <a:lnTo>
                    <a:pt x="478" y="456"/>
                  </a:lnTo>
                  <a:lnTo>
                    <a:pt x="492" y="456"/>
                  </a:lnTo>
                  <a:lnTo>
                    <a:pt x="492" y="454"/>
                  </a:lnTo>
                  <a:lnTo>
                    <a:pt x="499" y="449"/>
                  </a:lnTo>
                  <a:lnTo>
                    <a:pt x="504" y="435"/>
                  </a:lnTo>
                  <a:lnTo>
                    <a:pt x="506" y="433"/>
                  </a:lnTo>
                  <a:lnTo>
                    <a:pt x="509" y="428"/>
                  </a:lnTo>
                  <a:lnTo>
                    <a:pt x="514" y="423"/>
                  </a:lnTo>
                  <a:lnTo>
                    <a:pt x="516" y="421"/>
                  </a:lnTo>
                  <a:lnTo>
                    <a:pt x="518" y="416"/>
                  </a:lnTo>
                  <a:lnTo>
                    <a:pt x="528" y="407"/>
                  </a:lnTo>
                  <a:lnTo>
                    <a:pt x="528" y="407"/>
                  </a:lnTo>
                  <a:lnTo>
                    <a:pt x="530" y="407"/>
                  </a:lnTo>
                  <a:lnTo>
                    <a:pt x="530" y="404"/>
                  </a:lnTo>
                  <a:lnTo>
                    <a:pt x="530" y="402"/>
                  </a:lnTo>
                  <a:lnTo>
                    <a:pt x="528" y="397"/>
                  </a:lnTo>
                  <a:lnTo>
                    <a:pt x="525" y="395"/>
                  </a:lnTo>
                  <a:lnTo>
                    <a:pt x="518" y="390"/>
                  </a:lnTo>
                  <a:lnTo>
                    <a:pt x="514" y="385"/>
                  </a:lnTo>
                  <a:lnTo>
                    <a:pt x="511" y="385"/>
                  </a:lnTo>
                  <a:lnTo>
                    <a:pt x="506" y="385"/>
                  </a:lnTo>
                  <a:lnTo>
                    <a:pt x="502" y="385"/>
                  </a:lnTo>
                  <a:lnTo>
                    <a:pt x="499" y="383"/>
                  </a:lnTo>
                  <a:lnTo>
                    <a:pt x="497" y="383"/>
                  </a:lnTo>
                  <a:lnTo>
                    <a:pt x="495" y="378"/>
                  </a:lnTo>
                  <a:lnTo>
                    <a:pt x="492" y="378"/>
                  </a:lnTo>
                  <a:lnTo>
                    <a:pt x="490" y="378"/>
                  </a:lnTo>
                  <a:lnTo>
                    <a:pt x="488" y="381"/>
                  </a:lnTo>
                  <a:lnTo>
                    <a:pt x="485" y="378"/>
                  </a:lnTo>
                  <a:lnTo>
                    <a:pt x="483" y="378"/>
                  </a:lnTo>
                  <a:lnTo>
                    <a:pt x="480" y="376"/>
                  </a:lnTo>
                  <a:lnTo>
                    <a:pt x="478" y="374"/>
                  </a:lnTo>
                  <a:lnTo>
                    <a:pt x="478" y="371"/>
                  </a:lnTo>
                  <a:lnTo>
                    <a:pt x="483" y="371"/>
                  </a:lnTo>
                  <a:lnTo>
                    <a:pt x="488" y="366"/>
                  </a:lnTo>
                  <a:lnTo>
                    <a:pt x="490" y="364"/>
                  </a:lnTo>
                  <a:lnTo>
                    <a:pt x="490" y="359"/>
                  </a:lnTo>
                  <a:lnTo>
                    <a:pt x="490" y="355"/>
                  </a:lnTo>
                  <a:lnTo>
                    <a:pt x="490" y="352"/>
                  </a:lnTo>
                  <a:lnTo>
                    <a:pt x="495" y="345"/>
                  </a:lnTo>
                  <a:lnTo>
                    <a:pt x="506" y="336"/>
                  </a:lnTo>
                  <a:lnTo>
                    <a:pt x="502" y="331"/>
                  </a:lnTo>
                  <a:lnTo>
                    <a:pt x="499" y="326"/>
                  </a:lnTo>
                  <a:lnTo>
                    <a:pt x="497" y="326"/>
                  </a:lnTo>
                  <a:lnTo>
                    <a:pt x="495" y="324"/>
                  </a:lnTo>
                  <a:lnTo>
                    <a:pt x="488" y="324"/>
                  </a:lnTo>
                  <a:lnTo>
                    <a:pt x="466" y="329"/>
                  </a:lnTo>
                  <a:lnTo>
                    <a:pt x="464" y="329"/>
                  </a:lnTo>
                  <a:lnTo>
                    <a:pt x="461" y="326"/>
                  </a:lnTo>
                  <a:lnTo>
                    <a:pt x="459" y="324"/>
                  </a:lnTo>
                  <a:lnTo>
                    <a:pt x="459" y="321"/>
                  </a:lnTo>
                  <a:lnTo>
                    <a:pt x="459" y="317"/>
                  </a:lnTo>
                  <a:lnTo>
                    <a:pt x="457" y="314"/>
                  </a:lnTo>
                  <a:lnTo>
                    <a:pt x="454" y="312"/>
                  </a:lnTo>
                  <a:lnTo>
                    <a:pt x="452" y="310"/>
                  </a:lnTo>
                  <a:lnTo>
                    <a:pt x="440" y="305"/>
                  </a:lnTo>
                  <a:lnTo>
                    <a:pt x="433" y="300"/>
                  </a:lnTo>
                  <a:lnTo>
                    <a:pt x="428" y="300"/>
                  </a:lnTo>
                  <a:lnTo>
                    <a:pt x="426" y="298"/>
                  </a:lnTo>
                  <a:lnTo>
                    <a:pt x="426" y="295"/>
                  </a:lnTo>
                  <a:lnTo>
                    <a:pt x="428" y="293"/>
                  </a:lnTo>
                  <a:lnTo>
                    <a:pt x="433" y="281"/>
                  </a:lnTo>
                  <a:lnTo>
                    <a:pt x="433" y="279"/>
                  </a:lnTo>
                  <a:lnTo>
                    <a:pt x="433" y="274"/>
                  </a:lnTo>
                  <a:lnTo>
                    <a:pt x="428" y="267"/>
                  </a:lnTo>
                  <a:lnTo>
                    <a:pt x="426" y="262"/>
                  </a:lnTo>
                  <a:lnTo>
                    <a:pt x="426" y="255"/>
                  </a:lnTo>
                  <a:lnTo>
                    <a:pt x="426" y="253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3"/>
                  </a:lnTo>
                  <a:lnTo>
                    <a:pt x="428" y="241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28" y="227"/>
                  </a:lnTo>
                  <a:lnTo>
                    <a:pt x="426" y="224"/>
                  </a:lnTo>
                  <a:lnTo>
                    <a:pt x="414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09" y="196"/>
                  </a:lnTo>
                  <a:lnTo>
                    <a:pt x="409" y="191"/>
                  </a:lnTo>
                  <a:lnTo>
                    <a:pt x="409" y="187"/>
                  </a:lnTo>
                  <a:lnTo>
                    <a:pt x="409" y="184"/>
                  </a:lnTo>
                  <a:lnTo>
                    <a:pt x="409" y="182"/>
                  </a:lnTo>
                  <a:lnTo>
                    <a:pt x="405" y="170"/>
                  </a:lnTo>
                  <a:lnTo>
                    <a:pt x="376" y="137"/>
                  </a:lnTo>
                  <a:lnTo>
                    <a:pt x="381" y="123"/>
                  </a:lnTo>
                  <a:lnTo>
                    <a:pt x="383" y="118"/>
                  </a:lnTo>
                  <a:lnTo>
                    <a:pt x="388" y="111"/>
                  </a:lnTo>
                  <a:lnTo>
                    <a:pt x="388" y="106"/>
                  </a:lnTo>
                  <a:lnTo>
                    <a:pt x="390" y="92"/>
                  </a:lnTo>
                  <a:lnTo>
                    <a:pt x="393" y="73"/>
                  </a:lnTo>
                  <a:lnTo>
                    <a:pt x="395" y="66"/>
                  </a:lnTo>
                  <a:lnTo>
                    <a:pt x="398" y="61"/>
                  </a:lnTo>
                  <a:lnTo>
                    <a:pt x="405" y="56"/>
                  </a:lnTo>
                  <a:lnTo>
                    <a:pt x="407" y="54"/>
                  </a:lnTo>
                  <a:lnTo>
                    <a:pt x="409" y="45"/>
                  </a:lnTo>
                  <a:lnTo>
                    <a:pt x="409" y="35"/>
                  </a:lnTo>
                  <a:lnTo>
                    <a:pt x="412" y="33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9" y="30"/>
                  </a:lnTo>
                  <a:lnTo>
                    <a:pt x="424" y="37"/>
                  </a:lnTo>
                  <a:lnTo>
                    <a:pt x="426" y="40"/>
                  </a:lnTo>
                  <a:lnTo>
                    <a:pt x="431" y="37"/>
                  </a:lnTo>
                  <a:lnTo>
                    <a:pt x="435" y="35"/>
                  </a:lnTo>
                  <a:lnTo>
                    <a:pt x="452" y="16"/>
                  </a:lnTo>
                  <a:lnTo>
                    <a:pt x="457" y="14"/>
                  </a:lnTo>
                  <a:lnTo>
                    <a:pt x="459" y="14"/>
                  </a:lnTo>
                  <a:lnTo>
                    <a:pt x="461" y="14"/>
                  </a:lnTo>
                  <a:lnTo>
                    <a:pt x="464" y="14"/>
                  </a:lnTo>
                  <a:lnTo>
                    <a:pt x="469" y="11"/>
                  </a:lnTo>
                  <a:lnTo>
                    <a:pt x="480" y="2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5" y="2"/>
                  </a:lnTo>
                  <a:lnTo>
                    <a:pt x="497" y="9"/>
                  </a:lnTo>
                  <a:lnTo>
                    <a:pt x="499" y="16"/>
                  </a:lnTo>
                  <a:lnTo>
                    <a:pt x="518" y="49"/>
                  </a:lnTo>
                  <a:lnTo>
                    <a:pt x="525" y="56"/>
                  </a:lnTo>
                  <a:lnTo>
                    <a:pt x="530" y="59"/>
                  </a:lnTo>
                  <a:lnTo>
                    <a:pt x="532" y="56"/>
                  </a:lnTo>
                  <a:lnTo>
                    <a:pt x="535" y="54"/>
                  </a:lnTo>
                  <a:lnTo>
                    <a:pt x="540" y="54"/>
                  </a:lnTo>
                  <a:lnTo>
                    <a:pt x="549" y="52"/>
                  </a:lnTo>
                  <a:lnTo>
                    <a:pt x="551" y="52"/>
                  </a:lnTo>
                  <a:lnTo>
                    <a:pt x="554" y="49"/>
                  </a:lnTo>
                  <a:lnTo>
                    <a:pt x="556" y="47"/>
                  </a:lnTo>
                  <a:lnTo>
                    <a:pt x="556" y="45"/>
                  </a:lnTo>
                  <a:lnTo>
                    <a:pt x="556" y="37"/>
                  </a:lnTo>
                  <a:lnTo>
                    <a:pt x="558" y="35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3" y="30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7" y="33"/>
                  </a:lnTo>
                  <a:lnTo>
                    <a:pt x="580" y="35"/>
                  </a:lnTo>
                  <a:lnTo>
                    <a:pt x="580" y="37"/>
                  </a:lnTo>
                  <a:lnTo>
                    <a:pt x="580" y="42"/>
                  </a:lnTo>
                  <a:lnTo>
                    <a:pt x="577" y="45"/>
                  </a:lnTo>
                  <a:lnTo>
                    <a:pt x="577" y="47"/>
                  </a:lnTo>
                  <a:lnTo>
                    <a:pt x="577" y="49"/>
                  </a:lnTo>
                  <a:lnTo>
                    <a:pt x="580" y="49"/>
                  </a:lnTo>
                  <a:lnTo>
                    <a:pt x="596" y="52"/>
                  </a:lnTo>
                  <a:lnTo>
                    <a:pt x="601" y="52"/>
                  </a:lnTo>
                  <a:lnTo>
                    <a:pt x="603" y="54"/>
                  </a:lnTo>
                  <a:lnTo>
                    <a:pt x="613" y="63"/>
                  </a:lnTo>
                  <a:lnTo>
                    <a:pt x="622" y="71"/>
                  </a:lnTo>
                  <a:lnTo>
                    <a:pt x="625" y="73"/>
                  </a:lnTo>
                  <a:lnTo>
                    <a:pt x="629" y="75"/>
                  </a:lnTo>
                  <a:lnTo>
                    <a:pt x="632" y="75"/>
                  </a:lnTo>
                  <a:lnTo>
                    <a:pt x="634" y="78"/>
                  </a:lnTo>
                  <a:lnTo>
                    <a:pt x="637" y="78"/>
                  </a:lnTo>
                  <a:lnTo>
                    <a:pt x="637" y="80"/>
                  </a:lnTo>
                  <a:lnTo>
                    <a:pt x="646" y="80"/>
                  </a:lnTo>
                  <a:lnTo>
                    <a:pt x="644" y="92"/>
                  </a:lnTo>
                  <a:lnTo>
                    <a:pt x="646" y="99"/>
                  </a:lnTo>
                  <a:lnTo>
                    <a:pt x="646" y="104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18"/>
                  </a:lnTo>
                  <a:lnTo>
                    <a:pt x="655" y="134"/>
                  </a:lnTo>
                  <a:lnTo>
                    <a:pt x="660" y="146"/>
                  </a:lnTo>
                  <a:lnTo>
                    <a:pt x="663" y="153"/>
                  </a:lnTo>
                  <a:lnTo>
                    <a:pt x="670" y="156"/>
                  </a:lnTo>
                  <a:lnTo>
                    <a:pt x="674" y="165"/>
                  </a:lnTo>
                  <a:lnTo>
                    <a:pt x="677" y="172"/>
                  </a:lnTo>
                  <a:lnTo>
                    <a:pt x="689" y="203"/>
                  </a:lnTo>
                  <a:lnTo>
                    <a:pt x="696" y="210"/>
                  </a:lnTo>
                  <a:lnTo>
                    <a:pt x="703" y="220"/>
                  </a:lnTo>
                  <a:lnTo>
                    <a:pt x="705" y="227"/>
                  </a:lnTo>
                  <a:lnTo>
                    <a:pt x="708" y="229"/>
                  </a:lnTo>
                  <a:lnTo>
                    <a:pt x="705" y="232"/>
                  </a:lnTo>
                  <a:lnTo>
                    <a:pt x="703" y="234"/>
                  </a:lnTo>
                  <a:lnTo>
                    <a:pt x="703" y="239"/>
                  </a:lnTo>
                  <a:lnTo>
                    <a:pt x="705" y="243"/>
                  </a:lnTo>
                  <a:lnTo>
                    <a:pt x="705" y="258"/>
                  </a:lnTo>
                  <a:lnTo>
                    <a:pt x="708" y="260"/>
                  </a:lnTo>
                  <a:lnTo>
                    <a:pt x="710" y="260"/>
                  </a:lnTo>
                  <a:lnTo>
                    <a:pt x="715" y="258"/>
                  </a:lnTo>
                  <a:lnTo>
                    <a:pt x="719" y="258"/>
                  </a:lnTo>
                  <a:lnTo>
                    <a:pt x="722" y="258"/>
                  </a:lnTo>
                  <a:lnTo>
                    <a:pt x="724" y="258"/>
                  </a:lnTo>
                  <a:lnTo>
                    <a:pt x="729" y="255"/>
                  </a:lnTo>
                  <a:lnTo>
                    <a:pt x="731" y="255"/>
                  </a:lnTo>
                  <a:lnTo>
                    <a:pt x="734" y="258"/>
                  </a:lnTo>
                  <a:lnTo>
                    <a:pt x="736" y="260"/>
                  </a:lnTo>
                  <a:lnTo>
                    <a:pt x="738" y="262"/>
                  </a:lnTo>
                  <a:lnTo>
                    <a:pt x="741" y="262"/>
                  </a:lnTo>
                  <a:lnTo>
                    <a:pt x="764" y="274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74" y="274"/>
                  </a:lnTo>
                  <a:lnTo>
                    <a:pt x="774" y="272"/>
                  </a:lnTo>
                  <a:lnTo>
                    <a:pt x="779" y="267"/>
                  </a:lnTo>
                  <a:lnTo>
                    <a:pt x="781" y="265"/>
                  </a:lnTo>
                  <a:lnTo>
                    <a:pt x="788" y="260"/>
                  </a:lnTo>
                  <a:lnTo>
                    <a:pt x="795" y="253"/>
                  </a:lnTo>
                  <a:lnTo>
                    <a:pt x="797" y="250"/>
                  </a:lnTo>
                  <a:lnTo>
                    <a:pt x="807" y="248"/>
                  </a:lnTo>
                  <a:lnTo>
                    <a:pt x="809" y="248"/>
                  </a:lnTo>
                  <a:lnTo>
                    <a:pt x="812" y="250"/>
                  </a:lnTo>
                  <a:lnTo>
                    <a:pt x="814" y="253"/>
                  </a:lnTo>
                  <a:lnTo>
                    <a:pt x="814" y="255"/>
                  </a:lnTo>
                  <a:lnTo>
                    <a:pt x="812" y="258"/>
                  </a:lnTo>
                  <a:lnTo>
                    <a:pt x="812" y="262"/>
                  </a:lnTo>
                  <a:lnTo>
                    <a:pt x="814" y="265"/>
                  </a:lnTo>
                  <a:lnTo>
                    <a:pt x="816" y="267"/>
                  </a:lnTo>
                  <a:lnTo>
                    <a:pt x="821" y="269"/>
                  </a:lnTo>
                  <a:lnTo>
                    <a:pt x="823" y="267"/>
                  </a:lnTo>
                  <a:lnTo>
                    <a:pt x="826" y="267"/>
                  </a:lnTo>
                  <a:lnTo>
                    <a:pt x="828" y="265"/>
                  </a:lnTo>
                  <a:lnTo>
                    <a:pt x="831" y="262"/>
                  </a:lnTo>
                  <a:lnTo>
                    <a:pt x="831" y="258"/>
                  </a:lnTo>
                  <a:lnTo>
                    <a:pt x="831" y="253"/>
                  </a:lnTo>
                  <a:lnTo>
                    <a:pt x="831" y="250"/>
                  </a:lnTo>
                  <a:lnTo>
                    <a:pt x="835" y="248"/>
                  </a:lnTo>
                  <a:lnTo>
                    <a:pt x="842" y="248"/>
                  </a:lnTo>
                  <a:lnTo>
                    <a:pt x="852" y="248"/>
                  </a:lnTo>
                  <a:lnTo>
                    <a:pt x="861" y="250"/>
                  </a:lnTo>
                  <a:lnTo>
                    <a:pt x="861" y="253"/>
                  </a:lnTo>
                  <a:lnTo>
                    <a:pt x="864" y="253"/>
                  </a:lnTo>
                  <a:lnTo>
                    <a:pt x="864" y="255"/>
                  </a:lnTo>
                  <a:lnTo>
                    <a:pt x="866" y="255"/>
                  </a:lnTo>
                  <a:lnTo>
                    <a:pt x="866" y="258"/>
                  </a:lnTo>
                  <a:lnTo>
                    <a:pt x="868" y="260"/>
                  </a:lnTo>
                  <a:lnTo>
                    <a:pt x="871" y="260"/>
                  </a:lnTo>
                  <a:lnTo>
                    <a:pt x="871" y="262"/>
                  </a:lnTo>
                  <a:lnTo>
                    <a:pt x="880" y="265"/>
                  </a:lnTo>
                  <a:lnTo>
                    <a:pt x="894" y="269"/>
                  </a:lnTo>
                  <a:lnTo>
                    <a:pt x="897" y="279"/>
                  </a:lnTo>
                  <a:lnTo>
                    <a:pt x="902" y="284"/>
                  </a:lnTo>
                  <a:lnTo>
                    <a:pt x="904" y="286"/>
                  </a:lnTo>
                  <a:lnTo>
                    <a:pt x="904" y="288"/>
                  </a:lnTo>
                  <a:lnTo>
                    <a:pt x="904" y="288"/>
                  </a:lnTo>
                  <a:lnTo>
                    <a:pt x="904" y="291"/>
                  </a:lnTo>
                  <a:lnTo>
                    <a:pt x="904" y="295"/>
                  </a:lnTo>
                  <a:lnTo>
                    <a:pt x="906" y="295"/>
                  </a:lnTo>
                  <a:lnTo>
                    <a:pt x="906" y="298"/>
                  </a:lnTo>
                  <a:lnTo>
                    <a:pt x="911" y="300"/>
                  </a:lnTo>
                  <a:lnTo>
                    <a:pt x="913" y="303"/>
                  </a:lnTo>
                  <a:lnTo>
                    <a:pt x="916" y="305"/>
                  </a:lnTo>
                  <a:lnTo>
                    <a:pt x="916" y="307"/>
                  </a:lnTo>
                  <a:lnTo>
                    <a:pt x="918" y="319"/>
                  </a:lnTo>
                  <a:lnTo>
                    <a:pt x="918" y="321"/>
                  </a:lnTo>
                  <a:lnTo>
                    <a:pt x="918" y="329"/>
                  </a:lnTo>
                  <a:lnTo>
                    <a:pt x="918" y="329"/>
                  </a:lnTo>
                  <a:lnTo>
                    <a:pt x="916" y="331"/>
                  </a:lnTo>
                  <a:lnTo>
                    <a:pt x="916" y="333"/>
                  </a:lnTo>
                  <a:lnTo>
                    <a:pt x="916" y="333"/>
                  </a:lnTo>
                  <a:lnTo>
                    <a:pt x="918" y="348"/>
                  </a:lnTo>
                  <a:lnTo>
                    <a:pt x="920" y="350"/>
                  </a:lnTo>
                  <a:lnTo>
                    <a:pt x="920" y="350"/>
                  </a:lnTo>
                  <a:lnTo>
                    <a:pt x="923" y="350"/>
                  </a:lnTo>
                  <a:lnTo>
                    <a:pt x="925" y="350"/>
                  </a:lnTo>
                  <a:lnTo>
                    <a:pt x="925" y="348"/>
                  </a:lnTo>
                  <a:lnTo>
                    <a:pt x="928" y="348"/>
                  </a:lnTo>
                  <a:lnTo>
                    <a:pt x="930" y="348"/>
                  </a:lnTo>
                  <a:lnTo>
                    <a:pt x="932" y="348"/>
                  </a:lnTo>
                  <a:lnTo>
                    <a:pt x="935" y="350"/>
                  </a:lnTo>
                  <a:lnTo>
                    <a:pt x="935" y="350"/>
                  </a:lnTo>
                  <a:lnTo>
                    <a:pt x="951" y="369"/>
                  </a:lnTo>
                  <a:lnTo>
                    <a:pt x="958" y="376"/>
                  </a:lnTo>
                  <a:lnTo>
                    <a:pt x="958" y="378"/>
                  </a:lnTo>
                  <a:lnTo>
                    <a:pt x="958" y="381"/>
                  </a:lnTo>
                  <a:lnTo>
                    <a:pt x="958" y="381"/>
                  </a:lnTo>
                  <a:lnTo>
                    <a:pt x="958" y="383"/>
                  </a:lnTo>
                  <a:lnTo>
                    <a:pt x="958" y="383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6" y="385"/>
                  </a:lnTo>
                  <a:lnTo>
                    <a:pt x="956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8"/>
                  </a:lnTo>
                  <a:lnTo>
                    <a:pt x="951" y="390"/>
                  </a:lnTo>
                  <a:lnTo>
                    <a:pt x="951" y="395"/>
                  </a:lnTo>
                  <a:lnTo>
                    <a:pt x="951" y="397"/>
                  </a:lnTo>
                  <a:lnTo>
                    <a:pt x="951" y="400"/>
                  </a:lnTo>
                  <a:lnTo>
                    <a:pt x="951" y="400"/>
                  </a:lnTo>
                  <a:lnTo>
                    <a:pt x="949" y="404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942" y="409"/>
                  </a:lnTo>
                  <a:lnTo>
                    <a:pt x="939" y="411"/>
                  </a:lnTo>
                  <a:lnTo>
                    <a:pt x="939" y="414"/>
                  </a:lnTo>
                  <a:lnTo>
                    <a:pt x="937" y="416"/>
                  </a:lnTo>
                  <a:lnTo>
                    <a:pt x="928" y="421"/>
                  </a:lnTo>
                  <a:lnTo>
                    <a:pt x="925" y="423"/>
                  </a:lnTo>
                  <a:lnTo>
                    <a:pt x="913" y="433"/>
                  </a:lnTo>
                  <a:lnTo>
                    <a:pt x="904" y="437"/>
                  </a:lnTo>
                  <a:lnTo>
                    <a:pt x="902" y="442"/>
                  </a:lnTo>
                  <a:lnTo>
                    <a:pt x="899" y="445"/>
                  </a:lnTo>
                  <a:lnTo>
                    <a:pt x="899" y="447"/>
                  </a:lnTo>
                  <a:lnTo>
                    <a:pt x="899" y="452"/>
                  </a:lnTo>
                  <a:lnTo>
                    <a:pt x="899" y="454"/>
                  </a:lnTo>
                  <a:lnTo>
                    <a:pt x="902" y="456"/>
                  </a:lnTo>
                  <a:lnTo>
                    <a:pt x="902" y="466"/>
                  </a:lnTo>
                  <a:lnTo>
                    <a:pt x="904" y="468"/>
                  </a:lnTo>
                  <a:lnTo>
                    <a:pt x="904" y="471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4" y="499"/>
                  </a:lnTo>
                  <a:lnTo>
                    <a:pt x="894" y="501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4" y="506"/>
                  </a:lnTo>
                  <a:lnTo>
                    <a:pt x="894" y="508"/>
                  </a:lnTo>
                  <a:lnTo>
                    <a:pt x="894" y="511"/>
                  </a:lnTo>
                  <a:lnTo>
                    <a:pt x="894" y="516"/>
                  </a:lnTo>
                  <a:lnTo>
                    <a:pt x="892" y="518"/>
                  </a:lnTo>
                  <a:lnTo>
                    <a:pt x="892" y="520"/>
                  </a:lnTo>
                  <a:lnTo>
                    <a:pt x="892" y="520"/>
                  </a:lnTo>
                  <a:lnTo>
                    <a:pt x="890" y="520"/>
                  </a:lnTo>
                  <a:lnTo>
                    <a:pt x="887" y="518"/>
                  </a:lnTo>
                  <a:lnTo>
                    <a:pt x="887" y="518"/>
                  </a:lnTo>
                  <a:lnTo>
                    <a:pt x="885" y="518"/>
                  </a:lnTo>
                  <a:lnTo>
                    <a:pt x="883" y="516"/>
                  </a:lnTo>
                  <a:lnTo>
                    <a:pt x="873" y="513"/>
                  </a:lnTo>
                  <a:lnTo>
                    <a:pt x="871" y="513"/>
                  </a:lnTo>
                  <a:lnTo>
                    <a:pt x="868" y="513"/>
                  </a:lnTo>
                  <a:lnTo>
                    <a:pt x="868" y="513"/>
                  </a:lnTo>
                  <a:lnTo>
                    <a:pt x="859" y="516"/>
                  </a:lnTo>
                  <a:lnTo>
                    <a:pt x="852" y="523"/>
                  </a:lnTo>
                  <a:lnTo>
                    <a:pt x="845" y="534"/>
                  </a:lnTo>
                  <a:lnTo>
                    <a:pt x="845" y="537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0" y="549"/>
                  </a:lnTo>
                  <a:lnTo>
                    <a:pt x="840" y="551"/>
                  </a:lnTo>
                  <a:lnTo>
                    <a:pt x="840" y="553"/>
                  </a:lnTo>
                  <a:lnTo>
                    <a:pt x="840" y="553"/>
                  </a:lnTo>
                  <a:lnTo>
                    <a:pt x="842" y="553"/>
                  </a:lnTo>
                  <a:lnTo>
                    <a:pt x="842" y="556"/>
                  </a:lnTo>
                  <a:lnTo>
                    <a:pt x="845" y="556"/>
                  </a:lnTo>
                  <a:lnTo>
                    <a:pt x="847" y="556"/>
                  </a:lnTo>
                  <a:lnTo>
                    <a:pt x="850" y="556"/>
                  </a:lnTo>
                  <a:lnTo>
                    <a:pt x="850" y="556"/>
                  </a:lnTo>
                  <a:lnTo>
                    <a:pt x="850" y="558"/>
                  </a:lnTo>
                  <a:lnTo>
                    <a:pt x="850" y="563"/>
                  </a:lnTo>
                  <a:lnTo>
                    <a:pt x="847" y="568"/>
                  </a:lnTo>
                  <a:lnTo>
                    <a:pt x="847" y="568"/>
                  </a:lnTo>
                  <a:lnTo>
                    <a:pt x="845" y="568"/>
                  </a:lnTo>
                  <a:lnTo>
                    <a:pt x="840" y="570"/>
                  </a:lnTo>
                  <a:lnTo>
                    <a:pt x="838" y="570"/>
                  </a:lnTo>
                  <a:lnTo>
                    <a:pt x="835" y="570"/>
                  </a:lnTo>
                  <a:lnTo>
                    <a:pt x="835" y="572"/>
                  </a:lnTo>
                  <a:lnTo>
                    <a:pt x="835" y="575"/>
                  </a:lnTo>
                  <a:lnTo>
                    <a:pt x="833" y="577"/>
                  </a:lnTo>
                  <a:lnTo>
                    <a:pt x="833" y="579"/>
                  </a:lnTo>
                  <a:lnTo>
                    <a:pt x="833" y="579"/>
                  </a:lnTo>
                  <a:lnTo>
                    <a:pt x="826" y="582"/>
                  </a:lnTo>
                  <a:lnTo>
                    <a:pt x="826" y="582"/>
                  </a:lnTo>
                  <a:lnTo>
                    <a:pt x="814" y="594"/>
                  </a:lnTo>
                  <a:lnTo>
                    <a:pt x="809" y="596"/>
                  </a:lnTo>
                  <a:lnTo>
                    <a:pt x="805" y="598"/>
                  </a:lnTo>
                  <a:lnTo>
                    <a:pt x="797" y="601"/>
                  </a:lnTo>
                  <a:lnTo>
                    <a:pt x="795" y="603"/>
                  </a:lnTo>
                  <a:lnTo>
                    <a:pt x="793" y="606"/>
                  </a:lnTo>
                  <a:lnTo>
                    <a:pt x="790" y="608"/>
                  </a:lnTo>
                  <a:lnTo>
                    <a:pt x="788" y="608"/>
                  </a:lnTo>
                  <a:lnTo>
                    <a:pt x="788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10"/>
                  </a:lnTo>
                  <a:close/>
                  <a:moveTo>
                    <a:pt x="99" y="1086"/>
                  </a:moveTo>
                  <a:lnTo>
                    <a:pt x="99" y="1086"/>
                  </a:lnTo>
                  <a:lnTo>
                    <a:pt x="102" y="1086"/>
                  </a:lnTo>
                  <a:lnTo>
                    <a:pt x="97" y="1081"/>
                  </a:lnTo>
                  <a:lnTo>
                    <a:pt x="95" y="1074"/>
                  </a:lnTo>
                  <a:lnTo>
                    <a:pt x="90" y="1069"/>
                  </a:lnTo>
                  <a:lnTo>
                    <a:pt x="88" y="1072"/>
                  </a:lnTo>
                  <a:lnTo>
                    <a:pt x="83" y="1079"/>
                  </a:lnTo>
                  <a:lnTo>
                    <a:pt x="85" y="1084"/>
                  </a:lnTo>
                  <a:lnTo>
                    <a:pt x="90" y="1086"/>
                  </a:lnTo>
                  <a:lnTo>
                    <a:pt x="97" y="1088"/>
                  </a:lnTo>
                  <a:lnTo>
                    <a:pt x="97" y="1088"/>
                  </a:lnTo>
                  <a:lnTo>
                    <a:pt x="99" y="108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1BBAE446-C647-AFC1-C50C-CC34918C4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4438650"/>
              <a:ext cx="1839913" cy="1679575"/>
            </a:xfrm>
            <a:custGeom>
              <a:avLst/>
              <a:gdLst>
                <a:gd name="T0" fmla="*/ 556 w 1159"/>
                <a:gd name="T1" fmla="*/ 1044 h 1058"/>
                <a:gd name="T2" fmla="*/ 452 w 1159"/>
                <a:gd name="T3" fmla="*/ 992 h 1058"/>
                <a:gd name="T4" fmla="*/ 369 w 1159"/>
                <a:gd name="T5" fmla="*/ 956 h 1058"/>
                <a:gd name="T6" fmla="*/ 298 w 1159"/>
                <a:gd name="T7" fmla="*/ 987 h 1058"/>
                <a:gd name="T8" fmla="*/ 220 w 1159"/>
                <a:gd name="T9" fmla="*/ 1009 h 1058"/>
                <a:gd name="T10" fmla="*/ 87 w 1159"/>
                <a:gd name="T11" fmla="*/ 1013 h 1058"/>
                <a:gd name="T12" fmla="*/ 35 w 1159"/>
                <a:gd name="T13" fmla="*/ 971 h 1058"/>
                <a:gd name="T14" fmla="*/ 12 w 1159"/>
                <a:gd name="T15" fmla="*/ 893 h 1058"/>
                <a:gd name="T16" fmla="*/ 40 w 1159"/>
                <a:gd name="T17" fmla="*/ 841 h 1058"/>
                <a:gd name="T18" fmla="*/ 80 w 1159"/>
                <a:gd name="T19" fmla="*/ 788 h 1058"/>
                <a:gd name="T20" fmla="*/ 104 w 1159"/>
                <a:gd name="T21" fmla="*/ 739 h 1058"/>
                <a:gd name="T22" fmla="*/ 85 w 1159"/>
                <a:gd name="T23" fmla="*/ 699 h 1058"/>
                <a:gd name="T24" fmla="*/ 73 w 1159"/>
                <a:gd name="T25" fmla="*/ 637 h 1058"/>
                <a:gd name="T26" fmla="*/ 21 w 1159"/>
                <a:gd name="T27" fmla="*/ 587 h 1058"/>
                <a:gd name="T28" fmla="*/ 38 w 1159"/>
                <a:gd name="T29" fmla="*/ 535 h 1058"/>
                <a:gd name="T30" fmla="*/ 66 w 1159"/>
                <a:gd name="T31" fmla="*/ 483 h 1058"/>
                <a:gd name="T32" fmla="*/ 97 w 1159"/>
                <a:gd name="T33" fmla="*/ 483 h 1058"/>
                <a:gd name="T34" fmla="*/ 142 w 1159"/>
                <a:gd name="T35" fmla="*/ 462 h 1058"/>
                <a:gd name="T36" fmla="*/ 196 w 1159"/>
                <a:gd name="T37" fmla="*/ 452 h 1058"/>
                <a:gd name="T38" fmla="*/ 300 w 1159"/>
                <a:gd name="T39" fmla="*/ 433 h 1058"/>
                <a:gd name="T40" fmla="*/ 350 w 1159"/>
                <a:gd name="T41" fmla="*/ 386 h 1058"/>
                <a:gd name="T42" fmla="*/ 374 w 1159"/>
                <a:gd name="T43" fmla="*/ 367 h 1058"/>
                <a:gd name="T44" fmla="*/ 376 w 1159"/>
                <a:gd name="T45" fmla="*/ 301 h 1058"/>
                <a:gd name="T46" fmla="*/ 426 w 1159"/>
                <a:gd name="T47" fmla="*/ 270 h 1058"/>
                <a:gd name="T48" fmla="*/ 404 w 1159"/>
                <a:gd name="T49" fmla="*/ 225 h 1058"/>
                <a:gd name="T50" fmla="*/ 482 w 1159"/>
                <a:gd name="T51" fmla="*/ 147 h 1058"/>
                <a:gd name="T52" fmla="*/ 513 w 1159"/>
                <a:gd name="T53" fmla="*/ 102 h 1058"/>
                <a:gd name="T54" fmla="*/ 532 w 1159"/>
                <a:gd name="T55" fmla="*/ 19 h 1058"/>
                <a:gd name="T56" fmla="*/ 577 w 1159"/>
                <a:gd name="T57" fmla="*/ 5 h 1058"/>
                <a:gd name="T58" fmla="*/ 643 w 1159"/>
                <a:gd name="T59" fmla="*/ 48 h 1058"/>
                <a:gd name="T60" fmla="*/ 731 w 1159"/>
                <a:gd name="T61" fmla="*/ 67 h 1058"/>
                <a:gd name="T62" fmla="*/ 764 w 1159"/>
                <a:gd name="T63" fmla="*/ 173 h 1058"/>
                <a:gd name="T64" fmla="*/ 818 w 1159"/>
                <a:gd name="T65" fmla="*/ 159 h 1058"/>
                <a:gd name="T66" fmla="*/ 882 w 1159"/>
                <a:gd name="T67" fmla="*/ 100 h 1058"/>
                <a:gd name="T68" fmla="*/ 939 w 1159"/>
                <a:gd name="T69" fmla="*/ 62 h 1058"/>
                <a:gd name="T70" fmla="*/ 984 w 1159"/>
                <a:gd name="T71" fmla="*/ 100 h 1058"/>
                <a:gd name="T72" fmla="*/ 991 w 1159"/>
                <a:gd name="T73" fmla="*/ 147 h 1058"/>
                <a:gd name="T74" fmla="*/ 1057 w 1159"/>
                <a:gd name="T75" fmla="*/ 254 h 1058"/>
                <a:gd name="T76" fmla="*/ 1055 w 1159"/>
                <a:gd name="T77" fmla="*/ 317 h 1058"/>
                <a:gd name="T78" fmla="*/ 1124 w 1159"/>
                <a:gd name="T79" fmla="*/ 346 h 1058"/>
                <a:gd name="T80" fmla="*/ 1112 w 1159"/>
                <a:gd name="T81" fmla="*/ 400 h 1058"/>
                <a:gd name="T82" fmla="*/ 1159 w 1159"/>
                <a:gd name="T83" fmla="*/ 424 h 1058"/>
                <a:gd name="T84" fmla="*/ 1105 w 1159"/>
                <a:gd name="T85" fmla="*/ 481 h 1058"/>
                <a:gd name="T86" fmla="*/ 1062 w 1159"/>
                <a:gd name="T87" fmla="*/ 512 h 1058"/>
                <a:gd name="T88" fmla="*/ 1043 w 1159"/>
                <a:gd name="T89" fmla="*/ 545 h 1058"/>
                <a:gd name="T90" fmla="*/ 996 w 1159"/>
                <a:gd name="T91" fmla="*/ 580 h 1058"/>
                <a:gd name="T92" fmla="*/ 911 w 1159"/>
                <a:gd name="T93" fmla="*/ 609 h 1058"/>
                <a:gd name="T94" fmla="*/ 920 w 1159"/>
                <a:gd name="T95" fmla="*/ 654 h 1058"/>
                <a:gd name="T96" fmla="*/ 809 w 1159"/>
                <a:gd name="T97" fmla="*/ 682 h 1058"/>
                <a:gd name="T98" fmla="*/ 773 w 1159"/>
                <a:gd name="T99" fmla="*/ 699 h 1058"/>
                <a:gd name="T100" fmla="*/ 681 w 1159"/>
                <a:gd name="T101" fmla="*/ 701 h 1058"/>
                <a:gd name="T102" fmla="*/ 662 w 1159"/>
                <a:gd name="T103" fmla="*/ 720 h 1058"/>
                <a:gd name="T104" fmla="*/ 629 w 1159"/>
                <a:gd name="T105" fmla="*/ 770 h 1058"/>
                <a:gd name="T106" fmla="*/ 700 w 1159"/>
                <a:gd name="T107" fmla="*/ 822 h 1058"/>
                <a:gd name="T108" fmla="*/ 719 w 1159"/>
                <a:gd name="T109" fmla="*/ 871 h 1058"/>
                <a:gd name="T110" fmla="*/ 721 w 1159"/>
                <a:gd name="T111" fmla="*/ 926 h 1058"/>
                <a:gd name="T112" fmla="*/ 693 w 1159"/>
                <a:gd name="T113" fmla="*/ 956 h 1058"/>
                <a:gd name="T114" fmla="*/ 747 w 1159"/>
                <a:gd name="T115" fmla="*/ 980 h 1058"/>
                <a:gd name="T116" fmla="*/ 776 w 1159"/>
                <a:gd name="T117" fmla="*/ 1016 h 1058"/>
                <a:gd name="T118" fmla="*/ 693 w 1159"/>
                <a:gd name="T119" fmla="*/ 1054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9" h="1058">
                  <a:moveTo>
                    <a:pt x="681" y="1051"/>
                  </a:moveTo>
                  <a:lnTo>
                    <a:pt x="681" y="1051"/>
                  </a:lnTo>
                  <a:lnTo>
                    <a:pt x="660" y="1056"/>
                  </a:lnTo>
                  <a:lnTo>
                    <a:pt x="655" y="1058"/>
                  </a:lnTo>
                  <a:lnTo>
                    <a:pt x="650" y="1054"/>
                  </a:lnTo>
                  <a:lnTo>
                    <a:pt x="643" y="1051"/>
                  </a:lnTo>
                  <a:lnTo>
                    <a:pt x="639" y="1049"/>
                  </a:lnTo>
                  <a:lnTo>
                    <a:pt x="641" y="1039"/>
                  </a:lnTo>
                  <a:lnTo>
                    <a:pt x="605" y="1037"/>
                  </a:lnTo>
                  <a:lnTo>
                    <a:pt x="603" y="1035"/>
                  </a:lnTo>
                  <a:lnTo>
                    <a:pt x="584" y="1023"/>
                  </a:lnTo>
                  <a:lnTo>
                    <a:pt x="579" y="1025"/>
                  </a:lnTo>
                  <a:lnTo>
                    <a:pt x="570" y="1028"/>
                  </a:lnTo>
                  <a:lnTo>
                    <a:pt x="560" y="1028"/>
                  </a:lnTo>
                  <a:lnTo>
                    <a:pt x="556" y="1044"/>
                  </a:lnTo>
                  <a:lnTo>
                    <a:pt x="549" y="1046"/>
                  </a:lnTo>
                  <a:lnTo>
                    <a:pt x="544" y="1042"/>
                  </a:lnTo>
                  <a:lnTo>
                    <a:pt x="539" y="1028"/>
                  </a:lnTo>
                  <a:lnTo>
                    <a:pt x="532" y="1018"/>
                  </a:lnTo>
                  <a:lnTo>
                    <a:pt x="527" y="1009"/>
                  </a:lnTo>
                  <a:lnTo>
                    <a:pt x="525" y="1009"/>
                  </a:lnTo>
                  <a:lnTo>
                    <a:pt x="523" y="1009"/>
                  </a:lnTo>
                  <a:lnTo>
                    <a:pt x="520" y="1006"/>
                  </a:lnTo>
                  <a:lnTo>
                    <a:pt x="520" y="999"/>
                  </a:lnTo>
                  <a:lnTo>
                    <a:pt x="513" y="997"/>
                  </a:lnTo>
                  <a:lnTo>
                    <a:pt x="475" y="999"/>
                  </a:lnTo>
                  <a:lnTo>
                    <a:pt x="466" y="1001"/>
                  </a:lnTo>
                  <a:lnTo>
                    <a:pt x="461" y="1001"/>
                  </a:lnTo>
                  <a:lnTo>
                    <a:pt x="456" y="997"/>
                  </a:lnTo>
                  <a:lnTo>
                    <a:pt x="452" y="992"/>
                  </a:lnTo>
                  <a:lnTo>
                    <a:pt x="449" y="985"/>
                  </a:lnTo>
                  <a:lnTo>
                    <a:pt x="447" y="980"/>
                  </a:lnTo>
                  <a:lnTo>
                    <a:pt x="442" y="973"/>
                  </a:lnTo>
                  <a:lnTo>
                    <a:pt x="435" y="973"/>
                  </a:lnTo>
                  <a:lnTo>
                    <a:pt x="409" y="971"/>
                  </a:lnTo>
                  <a:lnTo>
                    <a:pt x="407" y="968"/>
                  </a:lnTo>
                  <a:lnTo>
                    <a:pt x="400" y="966"/>
                  </a:lnTo>
                  <a:lnTo>
                    <a:pt x="397" y="964"/>
                  </a:lnTo>
                  <a:lnTo>
                    <a:pt x="395" y="966"/>
                  </a:lnTo>
                  <a:lnTo>
                    <a:pt x="392" y="968"/>
                  </a:lnTo>
                  <a:lnTo>
                    <a:pt x="388" y="968"/>
                  </a:lnTo>
                  <a:lnTo>
                    <a:pt x="385" y="968"/>
                  </a:lnTo>
                  <a:lnTo>
                    <a:pt x="381" y="964"/>
                  </a:lnTo>
                  <a:lnTo>
                    <a:pt x="378" y="961"/>
                  </a:lnTo>
                  <a:lnTo>
                    <a:pt x="369" y="956"/>
                  </a:lnTo>
                  <a:lnTo>
                    <a:pt x="355" y="949"/>
                  </a:lnTo>
                  <a:lnTo>
                    <a:pt x="350" y="949"/>
                  </a:lnTo>
                  <a:lnTo>
                    <a:pt x="343" y="949"/>
                  </a:lnTo>
                  <a:lnTo>
                    <a:pt x="338" y="947"/>
                  </a:lnTo>
                  <a:lnTo>
                    <a:pt x="326" y="945"/>
                  </a:lnTo>
                  <a:lnTo>
                    <a:pt x="322" y="942"/>
                  </a:lnTo>
                  <a:lnTo>
                    <a:pt x="312" y="945"/>
                  </a:lnTo>
                  <a:lnTo>
                    <a:pt x="305" y="947"/>
                  </a:lnTo>
                  <a:lnTo>
                    <a:pt x="305" y="954"/>
                  </a:lnTo>
                  <a:lnTo>
                    <a:pt x="305" y="961"/>
                  </a:lnTo>
                  <a:lnTo>
                    <a:pt x="300" y="973"/>
                  </a:lnTo>
                  <a:lnTo>
                    <a:pt x="305" y="980"/>
                  </a:lnTo>
                  <a:lnTo>
                    <a:pt x="303" y="980"/>
                  </a:lnTo>
                  <a:lnTo>
                    <a:pt x="300" y="983"/>
                  </a:lnTo>
                  <a:lnTo>
                    <a:pt x="298" y="987"/>
                  </a:lnTo>
                  <a:lnTo>
                    <a:pt x="303" y="990"/>
                  </a:lnTo>
                  <a:lnTo>
                    <a:pt x="307" y="994"/>
                  </a:lnTo>
                  <a:lnTo>
                    <a:pt x="310" y="999"/>
                  </a:lnTo>
                  <a:lnTo>
                    <a:pt x="310" y="1006"/>
                  </a:lnTo>
                  <a:lnTo>
                    <a:pt x="305" y="1011"/>
                  </a:lnTo>
                  <a:lnTo>
                    <a:pt x="303" y="1013"/>
                  </a:lnTo>
                  <a:lnTo>
                    <a:pt x="291" y="1011"/>
                  </a:lnTo>
                  <a:lnTo>
                    <a:pt x="253" y="1013"/>
                  </a:lnTo>
                  <a:lnTo>
                    <a:pt x="246" y="1011"/>
                  </a:lnTo>
                  <a:lnTo>
                    <a:pt x="234" y="1013"/>
                  </a:lnTo>
                  <a:lnTo>
                    <a:pt x="229" y="1013"/>
                  </a:lnTo>
                  <a:lnTo>
                    <a:pt x="222" y="1013"/>
                  </a:lnTo>
                  <a:lnTo>
                    <a:pt x="220" y="1011"/>
                  </a:lnTo>
                  <a:lnTo>
                    <a:pt x="220" y="1009"/>
                  </a:lnTo>
                  <a:lnTo>
                    <a:pt x="220" y="1009"/>
                  </a:lnTo>
                  <a:lnTo>
                    <a:pt x="220" y="1006"/>
                  </a:lnTo>
                  <a:lnTo>
                    <a:pt x="210" y="999"/>
                  </a:lnTo>
                  <a:lnTo>
                    <a:pt x="206" y="1001"/>
                  </a:lnTo>
                  <a:lnTo>
                    <a:pt x="201" y="1006"/>
                  </a:lnTo>
                  <a:lnTo>
                    <a:pt x="191" y="1020"/>
                  </a:lnTo>
                  <a:lnTo>
                    <a:pt x="187" y="1020"/>
                  </a:lnTo>
                  <a:lnTo>
                    <a:pt x="182" y="1013"/>
                  </a:lnTo>
                  <a:lnTo>
                    <a:pt x="175" y="1001"/>
                  </a:lnTo>
                  <a:lnTo>
                    <a:pt x="170" y="999"/>
                  </a:lnTo>
                  <a:lnTo>
                    <a:pt x="154" y="994"/>
                  </a:lnTo>
                  <a:lnTo>
                    <a:pt x="149" y="997"/>
                  </a:lnTo>
                  <a:lnTo>
                    <a:pt x="142" y="1001"/>
                  </a:lnTo>
                  <a:lnTo>
                    <a:pt x="123" y="1004"/>
                  </a:lnTo>
                  <a:lnTo>
                    <a:pt x="99" y="1013"/>
                  </a:lnTo>
                  <a:lnTo>
                    <a:pt x="87" y="1013"/>
                  </a:lnTo>
                  <a:lnTo>
                    <a:pt x="75" y="1009"/>
                  </a:lnTo>
                  <a:lnTo>
                    <a:pt x="73" y="1006"/>
                  </a:lnTo>
                  <a:lnTo>
                    <a:pt x="73" y="1004"/>
                  </a:lnTo>
                  <a:lnTo>
                    <a:pt x="71" y="1001"/>
                  </a:lnTo>
                  <a:lnTo>
                    <a:pt x="66" y="1001"/>
                  </a:lnTo>
                  <a:lnTo>
                    <a:pt x="64" y="999"/>
                  </a:lnTo>
                  <a:lnTo>
                    <a:pt x="61" y="997"/>
                  </a:lnTo>
                  <a:lnTo>
                    <a:pt x="61" y="994"/>
                  </a:lnTo>
                  <a:lnTo>
                    <a:pt x="59" y="992"/>
                  </a:lnTo>
                  <a:lnTo>
                    <a:pt x="54" y="987"/>
                  </a:lnTo>
                  <a:lnTo>
                    <a:pt x="49" y="980"/>
                  </a:lnTo>
                  <a:lnTo>
                    <a:pt x="49" y="973"/>
                  </a:lnTo>
                  <a:lnTo>
                    <a:pt x="49" y="966"/>
                  </a:lnTo>
                  <a:lnTo>
                    <a:pt x="45" y="968"/>
                  </a:lnTo>
                  <a:lnTo>
                    <a:pt x="35" y="971"/>
                  </a:lnTo>
                  <a:lnTo>
                    <a:pt x="26" y="971"/>
                  </a:lnTo>
                  <a:lnTo>
                    <a:pt x="23" y="961"/>
                  </a:lnTo>
                  <a:lnTo>
                    <a:pt x="4" y="952"/>
                  </a:lnTo>
                  <a:lnTo>
                    <a:pt x="2" y="942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923"/>
                  </a:lnTo>
                  <a:lnTo>
                    <a:pt x="2" y="921"/>
                  </a:lnTo>
                  <a:lnTo>
                    <a:pt x="2" y="919"/>
                  </a:lnTo>
                  <a:lnTo>
                    <a:pt x="4" y="914"/>
                  </a:lnTo>
                  <a:lnTo>
                    <a:pt x="7" y="912"/>
                  </a:lnTo>
                  <a:lnTo>
                    <a:pt x="9" y="907"/>
                  </a:lnTo>
                  <a:lnTo>
                    <a:pt x="12" y="904"/>
                  </a:lnTo>
                  <a:lnTo>
                    <a:pt x="12" y="897"/>
                  </a:lnTo>
                  <a:lnTo>
                    <a:pt x="12" y="893"/>
                  </a:lnTo>
                  <a:lnTo>
                    <a:pt x="9" y="888"/>
                  </a:lnTo>
                  <a:lnTo>
                    <a:pt x="9" y="883"/>
                  </a:lnTo>
                  <a:lnTo>
                    <a:pt x="9" y="881"/>
                  </a:lnTo>
                  <a:lnTo>
                    <a:pt x="12" y="878"/>
                  </a:lnTo>
                  <a:lnTo>
                    <a:pt x="16" y="871"/>
                  </a:lnTo>
                  <a:lnTo>
                    <a:pt x="21" y="867"/>
                  </a:lnTo>
                  <a:lnTo>
                    <a:pt x="23" y="867"/>
                  </a:lnTo>
                  <a:lnTo>
                    <a:pt x="26" y="864"/>
                  </a:lnTo>
                  <a:lnTo>
                    <a:pt x="35" y="864"/>
                  </a:lnTo>
                  <a:lnTo>
                    <a:pt x="38" y="864"/>
                  </a:lnTo>
                  <a:lnTo>
                    <a:pt x="40" y="862"/>
                  </a:lnTo>
                  <a:lnTo>
                    <a:pt x="42" y="859"/>
                  </a:lnTo>
                  <a:lnTo>
                    <a:pt x="40" y="850"/>
                  </a:lnTo>
                  <a:lnTo>
                    <a:pt x="40" y="845"/>
                  </a:lnTo>
                  <a:lnTo>
                    <a:pt x="40" y="841"/>
                  </a:lnTo>
                  <a:lnTo>
                    <a:pt x="42" y="836"/>
                  </a:lnTo>
                  <a:lnTo>
                    <a:pt x="45" y="833"/>
                  </a:lnTo>
                  <a:lnTo>
                    <a:pt x="52" y="831"/>
                  </a:lnTo>
                  <a:lnTo>
                    <a:pt x="54" y="829"/>
                  </a:lnTo>
                  <a:lnTo>
                    <a:pt x="57" y="826"/>
                  </a:lnTo>
                  <a:lnTo>
                    <a:pt x="59" y="822"/>
                  </a:lnTo>
                  <a:lnTo>
                    <a:pt x="64" y="812"/>
                  </a:lnTo>
                  <a:lnTo>
                    <a:pt x="66" y="807"/>
                  </a:lnTo>
                  <a:lnTo>
                    <a:pt x="66" y="807"/>
                  </a:lnTo>
                  <a:lnTo>
                    <a:pt x="71" y="810"/>
                  </a:lnTo>
                  <a:lnTo>
                    <a:pt x="73" y="807"/>
                  </a:lnTo>
                  <a:lnTo>
                    <a:pt x="75" y="805"/>
                  </a:lnTo>
                  <a:lnTo>
                    <a:pt x="75" y="800"/>
                  </a:lnTo>
                  <a:lnTo>
                    <a:pt x="78" y="791"/>
                  </a:lnTo>
                  <a:lnTo>
                    <a:pt x="80" y="788"/>
                  </a:lnTo>
                  <a:lnTo>
                    <a:pt x="83" y="786"/>
                  </a:lnTo>
                  <a:lnTo>
                    <a:pt x="87" y="781"/>
                  </a:lnTo>
                  <a:lnTo>
                    <a:pt x="90" y="779"/>
                  </a:lnTo>
                  <a:lnTo>
                    <a:pt x="90" y="777"/>
                  </a:lnTo>
                  <a:lnTo>
                    <a:pt x="92" y="772"/>
                  </a:lnTo>
                  <a:lnTo>
                    <a:pt x="92" y="770"/>
                  </a:lnTo>
                  <a:lnTo>
                    <a:pt x="92" y="770"/>
                  </a:lnTo>
                  <a:lnTo>
                    <a:pt x="90" y="760"/>
                  </a:lnTo>
                  <a:lnTo>
                    <a:pt x="90" y="755"/>
                  </a:lnTo>
                  <a:lnTo>
                    <a:pt x="90" y="751"/>
                  </a:lnTo>
                  <a:lnTo>
                    <a:pt x="92" y="746"/>
                  </a:lnTo>
                  <a:lnTo>
                    <a:pt x="94" y="743"/>
                  </a:lnTo>
                  <a:lnTo>
                    <a:pt x="94" y="741"/>
                  </a:lnTo>
                  <a:lnTo>
                    <a:pt x="97" y="741"/>
                  </a:lnTo>
                  <a:lnTo>
                    <a:pt x="104" y="739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6" y="729"/>
                  </a:lnTo>
                  <a:lnTo>
                    <a:pt x="104" y="720"/>
                  </a:lnTo>
                  <a:lnTo>
                    <a:pt x="101" y="715"/>
                  </a:lnTo>
                  <a:lnTo>
                    <a:pt x="104" y="699"/>
                  </a:lnTo>
                  <a:lnTo>
                    <a:pt x="101" y="696"/>
                  </a:lnTo>
                  <a:lnTo>
                    <a:pt x="101" y="694"/>
                  </a:lnTo>
                  <a:lnTo>
                    <a:pt x="97" y="694"/>
                  </a:lnTo>
                  <a:lnTo>
                    <a:pt x="94" y="694"/>
                  </a:lnTo>
                  <a:lnTo>
                    <a:pt x="94" y="696"/>
                  </a:lnTo>
                  <a:lnTo>
                    <a:pt x="92" y="699"/>
                  </a:lnTo>
                  <a:lnTo>
                    <a:pt x="90" y="701"/>
                  </a:lnTo>
                  <a:lnTo>
                    <a:pt x="87" y="701"/>
                  </a:lnTo>
                  <a:lnTo>
                    <a:pt x="85" y="699"/>
                  </a:lnTo>
                  <a:lnTo>
                    <a:pt x="85" y="691"/>
                  </a:lnTo>
                  <a:lnTo>
                    <a:pt x="85" y="687"/>
                  </a:lnTo>
                  <a:lnTo>
                    <a:pt x="87" y="684"/>
                  </a:lnTo>
                  <a:lnTo>
                    <a:pt x="90" y="687"/>
                  </a:lnTo>
                  <a:lnTo>
                    <a:pt x="92" y="687"/>
                  </a:lnTo>
                  <a:lnTo>
                    <a:pt x="94" y="684"/>
                  </a:lnTo>
                  <a:lnTo>
                    <a:pt x="94" y="682"/>
                  </a:lnTo>
                  <a:lnTo>
                    <a:pt x="94" y="680"/>
                  </a:lnTo>
                  <a:lnTo>
                    <a:pt x="92" y="675"/>
                  </a:lnTo>
                  <a:lnTo>
                    <a:pt x="85" y="656"/>
                  </a:lnTo>
                  <a:lnTo>
                    <a:pt x="83" y="654"/>
                  </a:lnTo>
                  <a:lnTo>
                    <a:pt x="80" y="651"/>
                  </a:lnTo>
                  <a:lnTo>
                    <a:pt x="78" y="649"/>
                  </a:lnTo>
                  <a:lnTo>
                    <a:pt x="75" y="646"/>
                  </a:lnTo>
                  <a:lnTo>
                    <a:pt x="73" y="637"/>
                  </a:lnTo>
                  <a:lnTo>
                    <a:pt x="66" y="632"/>
                  </a:lnTo>
                  <a:lnTo>
                    <a:pt x="38" y="628"/>
                  </a:lnTo>
                  <a:lnTo>
                    <a:pt x="26" y="628"/>
                  </a:lnTo>
                  <a:lnTo>
                    <a:pt x="23" y="625"/>
                  </a:lnTo>
                  <a:lnTo>
                    <a:pt x="23" y="623"/>
                  </a:lnTo>
                  <a:lnTo>
                    <a:pt x="23" y="618"/>
                  </a:lnTo>
                  <a:lnTo>
                    <a:pt x="21" y="616"/>
                  </a:lnTo>
                  <a:lnTo>
                    <a:pt x="16" y="613"/>
                  </a:lnTo>
                  <a:lnTo>
                    <a:pt x="16" y="611"/>
                  </a:lnTo>
                  <a:lnTo>
                    <a:pt x="19" y="606"/>
                  </a:lnTo>
                  <a:lnTo>
                    <a:pt x="23" y="601"/>
                  </a:lnTo>
                  <a:lnTo>
                    <a:pt x="23" y="597"/>
                  </a:lnTo>
                  <a:lnTo>
                    <a:pt x="23" y="594"/>
                  </a:lnTo>
                  <a:lnTo>
                    <a:pt x="23" y="590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6" y="585"/>
                  </a:lnTo>
                  <a:lnTo>
                    <a:pt x="30" y="585"/>
                  </a:lnTo>
                  <a:lnTo>
                    <a:pt x="30" y="583"/>
                  </a:lnTo>
                  <a:lnTo>
                    <a:pt x="33" y="580"/>
                  </a:lnTo>
                  <a:lnTo>
                    <a:pt x="40" y="566"/>
                  </a:lnTo>
                  <a:lnTo>
                    <a:pt x="40" y="564"/>
                  </a:lnTo>
                  <a:lnTo>
                    <a:pt x="38" y="561"/>
                  </a:lnTo>
                  <a:lnTo>
                    <a:pt x="38" y="559"/>
                  </a:lnTo>
                  <a:lnTo>
                    <a:pt x="35" y="556"/>
                  </a:lnTo>
                  <a:lnTo>
                    <a:pt x="35" y="552"/>
                  </a:lnTo>
                  <a:lnTo>
                    <a:pt x="35" y="549"/>
                  </a:lnTo>
                  <a:lnTo>
                    <a:pt x="35" y="542"/>
                  </a:lnTo>
                  <a:lnTo>
                    <a:pt x="35" y="538"/>
                  </a:lnTo>
                  <a:lnTo>
                    <a:pt x="38" y="535"/>
                  </a:lnTo>
                  <a:lnTo>
                    <a:pt x="40" y="528"/>
                  </a:lnTo>
                  <a:lnTo>
                    <a:pt x="42" y="521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0" y="514"/>
                  </a:lnTo>
                  <a:lnTo>
                    <a:pt x="40" y="509"/>
                  </a:lnTo>
                  <a:lnTo>
                    <a:pt x="38" y="507"/>
                  </a:lnTo>
                  <a:lnTo>
                    <a:pt x="33" y="500"/>
                  </a:lnTo>
                  <a:lnTo>
                    <a:pt x="30" y="497"/>
                  </a:lnTo>
                  <a:lnTo>
                    <a:pt x="30" y="495"/>
                  </a:lnTo>
                  <a:lnTo>
                    <a:pt x="35" y="490"/>
                  </a:lnTo>
                  <a:lnTo>
                    <a:pt x="45" y="483"/>
                  </a:lnTo>
                  <a:lnTo>
                    <a:pt x="49" y="481"/>
                  </a:lnTo>
                  <a:lnTo>
                    <a:pt x="59" y="483"/>
                  </a:lnTo>
                  <a:lnTo>
                    <a:pt x="66" y="483"/>
                  </a:lnTo>
                  <a:lnTo>
                    <a:pt x="68" y="483"/>
                  </a:lnTo>
                  <a:lnTo>
                    <a:pt x="73" y="478"/>
                  </a:lnTo>
                  <a:lnTo>
                    <a:pt x="78" y="471"/>
                  </a:lnTo>
                  <a:lnTo>
                    <a:pt x="87" y="467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97" y="467"/>
                  </a:lnTo>
                  <a:lnTo>
                    <a:pt x="99" y="467"/>
                  </a:lnTo>
                  <a:lnTo>
                    <a:pt x="101" y="469"/>
                  </a:lnTo>
                  <a:lnTo>
                    <a:pt x="101" y="471"/>
                  </a:lnTo>
                  <a:lnTo>
                    <a:pt x="101" y="474"/>
                  </a:lnTo>
                  <a:lnTo>
                    <a:pt x="101" y="476"/>
                  </a:lnTo>
                  <a:lnTo>
                    <a:pt x="97" y="478"/>
                  </a:lnTo>
                  <a:lnTo>
                    <a:pt x="97" y="481"/>
                  </a:lnTo>
                  <a:lnTo>
                    <a:pt x="97" y="483"/>
                  </a:lnTo>
                  <a:lnTo>
                    <a:pt x="99" y="485"/>
                  </a:lnTo>
                  <a:lnTo>
                    <a:pt x="99" y="488"/>
                  </a:lnTo>
                  <a:lnTo>
                    <a:pt x="101" y="488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18" y="490"/>
                  </a:lnTo>
                  <a:lnTo>
                    <a:pt x="120" y="490"/>
                  </a:lnTo>
                  <a:lnTo>
                    <a:pt x="123" y="488"/>
                  </a:lnTo>
                  <a:lnTo>
                    <a:pt x="125" y="485"/>
                  </a:lnTo>
                  <a:lnTo>
                    <a:pt x="125" y="481"/>
                  </a:lnTo>
                  <a:lnTo>
                    <a:pt x="123" y="471"/>
                  </a:lnTo>
                  <a:lnTo>
                    <a:pt x="128" y="464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42" y="462"/>
                  </a:lnTo>
                  <a:lnTo>
                    <a:pt x="144" y="464"/>
                  </a:lnTo>
                  <a:lnTo>
                    <a:pt x="146" y="467"/>
                  </a:lnTo>
                  <a:lnTo>
                    <a:pt x="149" y="464"/>
                  </a:lnTo>
                  <a:lnTo>
                    <a:pt x="151" y="462"/>
                  </a:lnTo>
                  <a:lnTo>
                    <a:pt x="154" y="459"/>
                  </a:lnTo>
                  <a:lnTo>
                    <a:pt x="156" y="457"/>
                  </a:lnTo>
                  <a:lnTo>
                    <a:pt x="161" y="448"/>
                  </a:lnTo>
                  <a:lnTo>
                    <a:pt x="163" y="445"/>
                  </a:lnTo>
                  <a:lnTo>
                    <a:pt x="165" y="445"/>
                  </a:lnTo>
                  <a:lnTo>
                    <a:pt x="168" y="443"/>
                  </a:lnTo>
                  <a:lnTo>
                    <a:pt x="182" y="450"/>
                  </a:lnTo>
                  <a:lnTo>
                    <a:pt x="189" y="452"/>
                  </a:lnTo>
                  <a:lnTo>
                    <a:pt x="191" y="452"/>
                  </a:lnTo>
                  <a:lnTo>
                    <a:pt x="194" y="452"/>
                  </a:lnTo>
                  <a:lnTo>
                    <a:pt x="196" y="452"/>
                  </a:lnTo>
                  <a:lnTo>
                    <a:pt x="206" y="445"/>
                  </a:lnTo>
                  <a:lnTo>
                    <a:pt x="208" y="443"/>
                  </a:lnTo>
                  <a:lnTo>
                    <a:pt x="215" y="443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43" y="426"/>
                  </a:lnTo>
                  <a:lnTo>
                    <a:pt x="246" y="426"/>
                  </a:lnTo>
                  <a:lnTo>
                    <a:pt x="251" y="429"/>
                  </a:lnTo>
                  <a:lnTo>
                    <a:pt x="253" y="429"/>
                  </a:lnTo>
                  <a:lnTo>
                    <a:pt x="255" y="429"/>
                  </a:lnTo>
                  <a:lnTo>
                    <a:pt x="277" y="422"/>
                  </a:lnTo>
                  <a:lnTo>
                    <a:pt x="281" y="419"/>
                  </a:lnTo>
                  <a:lnTo>
                    <a:pt x="288" y="422"/>
                  </a:lnTo>
                  <a:lnTo>
                    <a:pt x="291" y="424"/>
                  </a:lnTo>
                  <a:lnTo>
                    <a:pt x="300" y="433"/>
                  </a:lnTo>
                  <a:lnTo>
                    <a:pt x="303" y="436"/>
                  </a:lnTo>
                  <a:lnTo>
                    <a:pt x="310" y="433"/>
                  </a:lnTo>
                  <a:lnTo>
                    <a:pt x="329" y="422"/>
                  </a:lnTo>
                  <a:lnTo>
                    <a:pt x="329" y="417"/>
                  </a:lnTo>
                  <a:lnTo>
                    <a:pt x="329" y="414"/>
                  </a:lnTo>
                  <a:lnTo>
                    <a:pt x="331" y="407"/>
                  </a:lnTo>
                  <a:lnTo>
                    <a:pt x="333" y="405"/>
                  </a:lnTo>
                  <a:lnTo>
                    <a:pt x="336" y="403"/>
                  </a:lnTo>
                  <a:lnTo>
                    <a:pt x="340" y="400"/>
                  </a:lnTo>
                  <a:lnTo>
                    <a:pt x="343" y="398"/>
                  </a:lnTo>
                  <a:lnTo>
                    <a:pt x="345" y="396"/>
                  </a:lnTo>
                  <a:lnTo>
                    <a:pt x="345" y="393"/>
                  </a:lnTo>
                  <a:lnTo>
                    <a:pt x="345" y="391"/>
                  </a:lnTo>
                  <a:lnTo>
                    <a:pt x="348" y="388"/>
                  </a:lnTo>
                  <a:lnTo>
                    <a:pt x="350" y="386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62" y="391"/>
                  </a:lnTo>
                  <a:lnTo>
                    <a:pt x="364" y="391"/>
                  </a:lnTo>
                  <a:lnTo>
                    <a:pt x="366" y="391"/>
                  </a:lnTo>
                  <a:lnTo>
                    <a:pt x="371" y="391"/>
                  </a:lnTo>
                  <a:lnTo>
                    <a:pt x="374" y="388"/>
                  </a:lnTo>
                  <a:lnTo>
                    <a:pt x="374" y="386"/>
                  </a:lnTo>
                  <a:lnTo>
                    <a:pt x="374" y="384"/>
                  </a:lnTo>
                  <a:lnTo>
                    <a:pt x="374" y="379"/>
                  </a:lnTo>
                  <a:lnTo>
                    <a:pt x="371" y="379"/>
                  </a:lnTo>
                  <a:lnTo>
                    <a:pt x="369" y="377"/>
                  </a:lnTo>
                  <a:lnTo>
                    <a:pt x="366" y="374"/>
                  </a:lnTo>
                  <a:lnTo>
                    <a:pt x="366" y="372"/>
                  </a:lnTo>
                  <a:lnTo>
                    <a:pt x="374" y="367"/>
                  </a:lnTo>
                  <a:lnTo>
                    <a:pt x="378" y="365"/>
                  </a:lnTo>
                  <a:lnTo>
                    <a:pt x="388" y="339"/>
                  </a:lnTo>
                  <a:lnTo>
                    <a:pt x="390" y="336"/>
                  </a:lnTo>
                  <a:lnTo>
                    <a:pt x="390" y="334"/>
                  </a:lnTo>
                  <a:lnTo>
                    <a:pt x="390" y="332"/>
                  </a:lnTo>
                  <a:lnTo>
                    <a:pt x="388" y="329"/>
                  </a:lnTo>
                  <a:lnTo>
                    <a:pt x="385" y="327"/>
                  </a:lnTo>
                  <a:lnTo>
                    <a:pt x="376" y="325"/>
                  </a:lnTo>
                  <a:lnTo>
                    <a:pt x="374" y="325"/>
                  </a:lnTo>
                  <a:lnTo>
                    <a:pt x="374" y="322"/>
                  </a:lnTo>
                  <a:lnTo>
                    <a:pt x="371" y="317"/>
                  </a:lnTo>
                  <a:lnTo>
                    <a:pt x="371" y="313"/>
                  </a:lnTo>
                  <a:lnTo>
                    <a:pt x="374" y="308"/>
                  </a:lnTo>
                  <a:lnTo>
                    <a:pt x="376" y="303"/>
                  </a:lnTo>
                  <a:lnTo>
                    <a:pt x="376" y="301"/>
                  </a:lnTo>
                  <a:lnTo>
                    <a:pt x="376" y="299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6" y="291"/>
                  </a:lnTo>
                  <a:lnTo>
                    <a:pt x="378" y="289"/>
                  </a:lnTo>
                  <a:lnTo>
                    <a:pt x="381" y="289"/>
                  </a:lnTo>
                  <a:lnTo>
                    <a:pt x="383" y="289"/>
                  </a:lnTo>
                  <a:lnTo>
                    <a:pt x="385" y="291"/>
                  </a:lnTo>
                  <a:lnTo>
                    <a:pt x="390" y="294"/>
                  </a:lnTo>
                  <a:lnTo>
                    <a:pt x="397" y="294"/>
                  </a:lnTo>
                  <a:lnTo>
                    <a:pt x="421" y="291"/>
                  </a:lnTo>
                  <a:lnTo>
                    <a:pt x="426" y="287"/>
                  </a:lnTo>
                  <a:lnTo>
                    <a:pt x="426" y="277"/>
                  </a:lnTo>
                  <a:lnTo>
                    <a:pt x="426" y="272"/>
                  </a:lnTo>
                  <a:lnTo>
                    <a:pt x="426" y="270"/>
                  </a:lnTo>
                  <a:lnTo>
                    <a:pt x="423" y="265"/>
                  </a:lnTo>
                  <a:lnTo>
                    <a:pt x="419" y="261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4" y="251"/>
                  </a:lnTo>
                  <a:lnTo>
                    <a:pt x="414" y="249"/>
                  </a:lnTo>
                  <a:lnTo>
                    <a:pt x="411" y="246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1" y="235"/>
                  </a:lnTo>
                  <a:lnTo>
                    <a:pt x="411" y="235"/>
                  </a:lnTo>
                  <a:lnTo>
                    <a:pt x="409" y="232"/>
                  </a:lnTo>
                  <a:lnTo>
                    <a:pt x="407" y="228"/>
                  </a:lnTo>
                  <a:lnTo>
                    <a:pt x="407" y="225"/>
                  </a:lnTo>
                  <a:lnTo>
                    <a:pt x="404" y="225"/>
                  </a:lnTo>
                  <a:lnTo>
                    <a:pt x="404" y="223"/>
                  </a:lnTo>
                  <a:lnTo>
                    <a:pt x="404" y="220"/>
                  </a:lnTo>
                  <a:lnTo>
                    <a:pt x="409" y="216"/>
                  </a:lnTo>
                  <a:lnTo>
                    <a:pt x="423" y="209"/>
                  </a:lnTo>
                  <a:lnTo>
                    <a:pt x="433" y="199"/>
                  </a:lnTo>
                  <a:lnTo>
                    <a:pt x="440" y="192"/>
                  </a:lnTo>
                  <a:lnTo>
                    <a:pt x="445" y="187"/>
                  </a:lnTo>
                  <a:lnTo>
                    <a:pt x="456" y="161"/>
                  </a:lnTo>
                  <a:lnTo>
                    <a:pt x="461" y="156"/>
                  </a:lnTo>
                  <a:lnTo>
                    <a:pt x="463" y="156"/>
                  </a:lnTo>
                  <a:lnTo>
                    <a:pt x="471" y="154"/>
                  </a:lnTo>
                  <a:lnTo>
                    <a:pt x="473" y="154"/>
                  </a:lnTo>
                  <a:lnTo>
                    <a:pt x="475" y="152"/>
                  </a:lnTo>
                  <a:lnTo>
                    <a:pt x="480" y="149"/>
                  </a:lnTo>
                  <a:lnTo>
                    <a:pt x="482" y="147"/>
                  </a:lnTo>
                  <a:lnTo>
                    <a:pt x="487" y="145"/>
                  </a:lnTo>
                  <a:lnTo>
                    <a:pt x="492" y="142"/>
                  </a:lnTo>
                  <a:lnTo>
                    <a:pt x="494" y="138"/>
                  </a:lnTo>
                  <a:lnTo>
                    <a:pt x="499" y="130"/>
                  </a:lnTo>
                  <a:lnTo>
                    <a:pt x="501" y="128"/>
                  </a:lnTo>
                  <a:lnTo>
                    <a:pt x="501" y="123"/>
                  </a:lnTo>
                  <a:lnTo>
                    <a:pt x="499" y="121"/>
                  </a:lnTo>
                  <a:lnTo>
                    <a:pt x="499" y="119"/>
                  </a:lnTo>
                  <a:lnTo>
                    <a:pt x="497" y="114"/>
                  </a:lnTo>
                  <a:lnTo>
                    <a:pt x="499" y="112"/>
                  </a:lnTo>
                  <a:lnTo>
                    <a:pt x="501" y="107"/>
                  </a:lnTo>
                  <a:lnTo>
                    <a:pt x="504" y="104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3" y="102"/>
                  </a:lnTo>
                  <a:lnTo>
                    <a:pt x="516" y="97"/>
                  </a:lnTo>
                  <a:lnTo>
                    <a:pt x="518" y="90"/>
                  </a:lnTo>
                  <a:lnTo>
                    <a:pt x="520" y="85"/>
                  </a:lnTo>
                  <a:lnTo>
                    <a:pt x="523" y="83"/>
                  </a:lnTo>
                  <a:lnTo>
                    <a:pt x="532" y="76"/>
                  </a:lnTo>
                  <a:lnTo>
                    <a:pt x="534" y="74"/>
                  </a:lnTo>
                  <a:lnTo>
                    <a:pt x="534" y="71"/>
                  </a:lnTo>
                  <a:lnTo>
                    <a:pt x="534" y="67"/>
                  </a:lnTo>
                  <a:lnTo>
                    <a:pt x="534" y="64"/>
                  </a:lnTo>
                  <a:lnTo>
                    <a:pt x="534" y="59"/>
                  </a:lnTo>
                  <a:lnTo>
                    <a:pt x="537" y="57"/>
                  </a:lnTo>
                  <a:lnTo>
                    <a:pt x="537" y="55"/>
                  </a:lnTo>
                  <a:lnTo>
                    <a:pt x="537" y="50"/>
                  </a:lnTo>
                  <a:lnTo>
                    <a:pt x="530" y="26"/>
                  </a:lnTo>
                  <a:lnTo>
                    <a:pt x="532" y="19"/>
                  </a:lnTo>
                  <a:lnTo>
                    <a:pt x="542" y="14"/>
                  </a:lnTo>
                  <a:lnTo>
                    <a:pt x="546" y="12"/>
                  </a:lnTo>
                  <a:lnTo>
                    <a:pt x="546" y="10"/>
                  </a:lnTo>
                  <a:lnTo>
                    <a:pt x="549" y="7"/>
                  </a:lnTo>
                  <a:lnTo>
                    <a:pt x="553" y="7"/>
                  </a:lnTo>
                  <a:lnTo>
                    <a:pt x="556" y="5"/>
                  </a:lnTo>
                  <a:lnTo>
                    <a:pt x="558" y="3"/>
                  </a:lnTo>
                  <a:lnTo>
                    <a:pt x="560" y="0"/>
                  </a:lnTo>
                  <a:lnTo>
                    <a:pt x="563" y="0"/>
                  </a:lnTo>
                  <a:lnTo>
                    <a:pt x="563" y="3"/>
                  </a:lnTo>
                  <a:lnTo>
                    <a:pt x="565" y="5"/>
                  </a:lnTo>
                  <a:lnTo>
                    <a:pt x="565" y="7"/>
                  </a:lnTo>
                  <a:lnTo>
                    <a:pt x="568" y="7"/>
                  </a:lnTo>
                  <a:lnTo>
                    <a:pt x="572" y="5"/>
                  </a:lnTo>
                  <a:lnTo>
                    <a:pt x="577" y="5"/>
                  </a:lnTo>
                  <a:lnTo>
                    <a:pt x="587" y="7"/>
                  </a:lnTo>
                  <a:lnTo>
                    <a:pt x="591" y="10"/>
                  </a:lnTo>
                  <a:lnTo>
                    <a:pt x="601" y="17"/>
                  </a:lnTo>
                  <a:lnTo>
                    <a:pt x="613" y="26"/>
                  </a:lnTo>
                  <a:lnTo>
                    <a:pt x="613" y="29"/>
                  </a:lnTo>
                  <a:lnTo>
                    <a:pt x="615" y="31"/>
                  </a:lnTo>
                  <a:lnTo>
                    <a:pt x="615" y="33"/>
                  </a:lnTo>
                  <a:lnTo>
                    <a:pt x="617" y="36"/>
                  </a:lnTo>
                  <a:lnTo>
                    <a:pt x="624" y="38"/>
                  </a:lnTo>
                  <a:lnTo>
                    <a:pt x="627" y="41"/>
                  </a:lnTo>
                  <a:lnTo>
                    <a:pt x="631" y="43"/>
                  </a:lnTo>
                  <a:lnTo>
                    <a:pt x="631" y="45"/>
                  </a:lnTo>
                  <a:lnTo>
                    <a:pt x="634" y="45"/>
                  </a:lnTo>
                  <a:lnTo>
                    <a:pt x="639" y="48"/>
                  </a:lnTo>
                  <a:lnTo>
                    <a:pt x="643" y="48"/>
                  </a:lnTo>
                  <a:lnTo>
                    <a:pt x="660" y="41"/>
                  </a:lnTo>
                  <a:lnTo>
                    <a:pt x="676" y="31"/>
                  </a:lnTo>
                  <a:lnTo>
                    <a:pt x="679" y="31"/>
                  </a:lnTo>
                  <a:lnTo>
                    <a:pt x="681" y="31"/>
                  </a:lnTo>
                  <a:lnTo>
                    <a:pt x="686" y="31"/>
                  </a:lnTo>
                  <a:lnTo>
                    <a:pt x="686" y="33"/>
                  </a:lnTo>
                  <a:lnTo>
                    <a:pt x="688" y="33"/>
                  </a:lnTo>
                  <a:lnTo>
                    <a:pt x="691" y="33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5" y="29"/>
                  </a:lnTo>
                  <a:lnTo>
                    <a:pt x="721" y="26"/>
                  </a:lnTo>
                  <a:lnTo>
                    <a:pt x="726" y="36"/>
                  </a:lnTo>
                  <a:lnTo>
                    <a:pt x="728" y="59"/>
                  </a:lnTo>
                  <a:lnTo>
                    <a:pt x="731" y="67"/>
                  </a:lnTo>
                  <a:lnTo>
                    <a:pt x="733" y="74"/>
                  </a:lnTo>
                  <a:lnTo>
                    <a:pt x="747" y="93"/>
                  </a:lnTo>
                  <a:lnTo>
                    <a:pt x="752" y="102"/>
                  </a:lnTo>
                  <a:lnTo>
                    <a:pt x="754" y="107"/>
                  </a:lnTo>
                  <a:lnTo>
                    <a:pt x="754" y="112"/>
                  </a:lnTo>
                  <a:lnTo>
                    <a:pt x="750" y="135"/>
                  </a:lnTo>
                  <a:lnTo>
                    <a:pt x="747" y="142"/>
                  </a:lnTo>
                  <a:lnTo>
                    <a:pt x="747" y="145"/>
                  </a:lnTo>
                  <a:lnTo>
                    <a:pt x="750" y="147"/>
                  </a:lnTo>
                  <a:lnTo>
                    <a:pt x="754" y="147"/>
                  </a:lnTo>
                  <a:lnTo>
                    <a:pt x="757" y="149"/>
                  </a:lnTo>
                  <a:lnTo>
                    <a:pt x="757" y="152"/>
                  </a:lnTo>
                  <a:lnTo>
                    <a:pt x="759" y="166"/>
                  </a:lnTo>
                  <a:lnTo>
                    <a:pt x="762" y="168"/>
                  </a:lnTo>
                  <a:lnTo>
                    <a:pt x="764" y="173"/>
                  </a:lnTo>
                  <a:lnTo>
                    <a:pt x="766" y="175"/>
                  </a:lnTo>
                  <a:lnTo>
                    <a:pt x="771" y="175"/>
                  </a:lnTo>
                  <a:lnTo>
                    <a:pt x="773" y="166"/>
                  </a:lnTo>
                  <a:lnTo>
                    <a:pt x="778" y="164"/>
                  </a:lnTo>
                  <a:lnTo>
                    <a:pt x="781" y="164"/>
                  </a:lnTo>
                  <a:lnTo>
                    <a:pt x="799" y="156"/>
                  </a:lnTo>
                  <a:lnTo>
                    <a:pt x="802" y="156"/>
                  </a:lnTo>
                  <a:lnTo>
                    <a:pt x="804" y="156"/>
                  </a:lnTo>
                  <a:lnTo>
                    <a:pt x="807" y="159"/>
                  </a:lnTo>
                  <a:lnTo>
                    <a:pt x="809" y="161"/>
                  </a:lnTo>
                  <a:lnTo>
                    <a:pt x="811" y="164"/>
                  </a:lnTo>
                  <a:lnTo>
                    <a:pt x="814" y="164"/>
                  </a:lnTo>
                  <a:lnTo>
                    <a:pt x="814" y="161"/>
                  </a:lnTo>
                  <a:lnTo>
                    <a:pt x="818" y="159"/>
                  </a:lnTo>
                  <a:lnTo>
                    <a:pt x="818" y="159"/>
                  </a:lnTo>
                  <a:lnTo>
                    <a:pt x="821" y="159"/>
                  </a:lnTo>
                  <a:lnTo>
                    <a:pt x="825" y="159"/>
                  </a:lnTo>
                  <a:lnTo>
                    <a:pt x="835" y="159"/>
                  </a:lnTo>
                  <a:lnTo>
                    <a:pt x="847" y="156"/>
                  </a:lnTo>
                  <a:lnTo>
                    <a:pt x="852" y="154"/>
                  </a:lnTo>
                  <a:lnTo>
                    <a:pt x="854" y="152"/>
                  </a:lnTo>
                  <a:lnTo>
                    <a:pt x="856" y="147"/>
                  </a:lnTo>
                  <a:lnTo>
                    <a:pt x="866" y="135"/>
                  </a:lnTo>
                  <a:lnTo>
                    <a:pt x="868" y="133"/>
                  </a:lnTo>
                  <a:lnTo>
                    <a:pt x="868" y="130"/>
                  </a:lnTo>
                  <a:lnTo>
                    <a:pt x="870" y="128"/>
                  </a:lnTo>
                  <a:lnTo>
                    <a:pt x="870" y="119"/>
                  </a:lnTo>
                  <a:lnTo>
                    <a:pt x="870" y="116"/>
                  </a:lnTo>
                  <a:lnTo>
                    <a:pt x="875" y="109"/>
                  </a:lnTo>
                  <a:lnTo>
                    <a:pt x="882" y="100"/>
                  </a:lnTo>
                  <a:lnTo>
                    <a:pt x="882" y="97"/>
                  </a:lnTo>
                  <a:lnTo>
                    <a:pt x="885" y="93"/>
                  </a:lnTo>
                  <a:lnTo>
                    <a:pt x="885" y="88"/>
                  </a:lnTo>
                  <a:lnTo>
                    <a:pt x="885" y="85"/>
                  </a:lnTo>
                  <a:lnTo>
                    <a:pt x="885" y="83"/>
                  </a:lnTo>
                  <a:lnTo>
                    <a:pt x="925" y="38"/>
                  </a:lnTo>
                  <a:lnTo>
                    <a:pt x="927" y="38"/>
                  </a:lnTo>
                  <a:lnTo>
                    <a:pt x="930" y="41"/>
                  </a:lnTo>
                  <a:lnTo>
                    <a:pt x="930" y="43"/>
                  </a:lnTo>
                  <a:lnTo>
                    <a:pt x="932" y="45"/>
                  </a:lnTo>
                  <a:lnTo>
                    <a:pt x="937" y="50"/>
                  </a:lnTo>
                  <a:lnTo>
                    <a:pt x="939" y="52"/>
                  </a:lnTo>
                  <a:lnTo>
                    <a:pt x="939" y="55"/>
                  </a:lnTo>
                  <a:lnTo>
                    <a:pt x="939" y="59"/>
                  </a:lnTo>
                  <a:lnTo>
                    <a:pt x="939" y="62"/>
                  </a:lnTo>
                  <a:lnTo>
                    <a:pt x="939" y="67"/>
                  </a:lnTo>
                  <a:lnTo>
                    <a:pt x="941" y="69"/>
                  </a:lnTo>
                  <a:lnTo>
                    <a:pt x="941" y="69"/>
                  </a:lnTo>
                  <a:lnTo>
                    <a:pt x="951" y="67"/>
                  </a:lnTo>
                  <a:lnTo>
                    <a:pt x="953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60" y="74"/>
                  </a:lnTo>
                  <a:lnTo>
                    <a:pt x="967" y="81"/>
                  </a:lnTo>
                  <a:lnTo>
                    <a:pt x="967" y="85"/>
                  </a:lnTo>
                  <a:lnTo>
                    <a:pt x="970" y="93"/>
                  </a:lnTo>
                  <a:lnTo>
                    <a:pt x="972" y="95"/>
                  </a:lnTo>
                  <a:lnTo>
                    <a:pt x="975" y="97"/>
                  </a:lnTo>
                  <a:lnTo>
                    <a:pt x="977" y="100"/>
                  </a:lnTo>
                  <a:lnTo>
                    <a:pt x="984" y="100"/>
                  </a:lnTo>
                  <a:lnTo>
                    <a:pt x="986" y="102"/>
                  </a:lnTo>
                  <a:lnTo>
                    <a:pt x="986" y="102"/>
                  </a:lnTo>
                  <a:lnTo>
                    <a:pt x="989" y="104"/>
                  </a:lnTo>
                  <a:lnTo>
                    <a:pt x="986" y="107"/>
                  </a:lnTo>
                  <a:lnTo>
                    <a:pt x="984" y="109"/>
                  </a:lnTo>
                  <a:lnTo>
                    <a:pt x="982" y="109"/>
                  </a:lnTo>
                  <a:lnTo>
                    <a:pt x="982" y="112"/>
                  </a:lnTo>
                  <a:lnTo>
                    <a:pt x="982" y="114"/>
                  </a:lnTo>
                  <a:lnTo>
                    <a:pt x="984" y="119"/>
                  </a:lnTo>
                  <a:lnTo>
                    <a:pt x="984" y="121"/>
                  </a:lnTo>
                  <a:lnTo>
                    <a:pt x="986" y="123"/>
                  </a:lnTo>
                  <a:lnTo>
                    <a:pt x="986" y="133"/>
                  </a:lnTo>
                  <a:lnTo>
                    <a:pt x="986" y="135"/>
                  </a:lnTo>
                  <a:lnTo>
                    <a:pt x="989" y="140"/>
                  </a:lnTo>
                  <a:lnTo>
                    <a:pt x="991" y="147"/>
                  </a:lnTo>
                  <a:lnTo>
                    <a:pt x="993" y="149"/>
                  </a:lnTo>
                  <a:lnTo>
                    <a:pt x="996" y="152"/>
                  </a:lnTo>
                  <a:lnTo>
                    <a:pt x="1005" y="159"/>
                  </a:lnTo>
                  <a:lnTo>
                    <a:pt x="1034" y="192"/>
                  </a:lnTo>
                  <a:lnTo>
                    <a:pt x="1038" y="204"/>
                  </a:lnTo>
                  <a:lnTo>
                    <a:pt x="1038" y="206"/>
                  </a:lnTo>
                  <a:lnTo>
                    <a:pt x="1038" y="209"/>
                  </a:lnTo>
                  <a:lnTo>
                    <a:pt x="1038" y="213"/>
                  </a:lnTo>
                  <a:lnTo>
                    <a:pt x="1038" y="218"/>
                  </a:lnTo>
                  <a:lnTo>
                    <a:pt x="1041" y="225"/>
                  </a:lnTo>
                  <a:lnTo>
                    <a:pt x="1041" y="228"/>
                  </a:lnTo>
                  <a:lnTo>
                    <a:pt x="1043" y="232"/>
                  </a:lnTo>
                  <a:lnTo>
                    <a:pt x="1055" y="246"/>
                  </a:lnTo>
                  <a:lnTo>
                    <a:pt x="1057" y="249"/>
                  </a:lnTo>
                  <a:lnTo>
                    <a:pt x="1057" y="254"/>
                  </a:lnTo>
                  <a:lnTo>
                    <a:pt x="1057" y="256"/>
                  </a:lnTo>
                  <a:lnTo>
                    <a:pt x="1057" y="258"/>
                  </a:lnTo>
                  <a:lnTo>
                    <a:pt x="1057" y="263"/>
                  </a:lnTo>
                  <a:lnTo>
                    <a:pt x="1057" y="265"/>
                  </a:lnTo>
                  <a:lnTo>
                    <a:pt x="1055" y="270"/>
                  </a:lnTo>
                  <a:lnTo>
                    <a:pt x="1055" y="272"/>
                  </a:lnTo>
                  <a:lnTo>
                    <a:pt x="1055" y="275"/>
                  </a:lnTo>
                  <a:lnTo>
                    <a:pt x="1055" y="277"/>
                  </a:lnTo>
                  <a:lnTo>
                    <a:pt x="1055" y="284"/>
                  </a:lnTo>
                  <a:lnTo>
                    <a:pt x="1057" y="289"/>
                  </a:lnTo>
                  <a:lnTo>
                    <a:pt x="1062" y="296"/>
                  </a:lnTo>
                  <a:lnTo>
                    <a:pt x="1062" y="301"/>
                  </a:lnTo>
                  <a:lnTo>
                    <a:pt x="1062" y="303"/>
                  </a:lnTo>
                  <a:lnTo>
                    <a:pt x="1057" y="315"/>
                  </a:lnTo>
                  <a:lnTo>
                    <a:pt x="1055" y="317"/>
                  </a:lnTo>
                  <a:lnTo>
                    <a:pt x="1055" y="320"/>
                  </a:lnTo>
                  <a:lnTo>
                    <a:pt x="1057" y="322"/>
                  </a:lnTo>
                  <a:lnTo>
                    <a:pt x="1062" y="322"/>
                  </a:lnTo>
                  <a:lnTo>
                    <a:pt x="1069" y="327"/>
                  </a:lnTo>
                  <a:lnTo>
                    <a:pt x="1081" y="332"/>
                  </a:lnTo>
                  <a:lnTo>
                    <a:pt x="1083" y="334"/>
                  </a:lnTo>
                  <a:lnTo>
                    <a:pt x="1086" y="336"/>
                  </a:lnTo>
                  <a:lnTo>
                    <a:pt x="1088" y="339"/>
                  </a:lnTo>
                  <a:lnTo>
                    <a:pt x="1088" y="343"/>
                  </a:lnTo>
                  <a:lnTo>
                    <a:pt x="1088" y="346"/>
                  </a:lnTo>
                  <a:lnTo>
                    <a:pt x="1090" y="348"/>
                  </a:lnTo>
                  <a:lnTo>
                    <a:pt x="1093" y="351"/>
                  </a:lnTo>
                  <a:lnTo>
                    <a:pt x="1095" y="351"/>
                  </a:lnTo>
                  <a:lnTo>
                    <a:pt x="1117" y="346"/>
                  </a:lnTo>
                  <a:lnTo>
                    <a:pt x="1124" y="346"/>
                  </a:lnTo>
                  <a:lnTo>
                    <a:pt x="1126" y="348"/>
                  </a:lnTo>
                  <a:lnTo>
                    <a:pt x="1128" y="348"/>
                  </a:lnTo>
                  <a:lnTo>
                    <a:pt x="1131" y="353"/>
                  </a:lnTo>
                  <a:lnTo>
                    <a:pt x="1135" y="358"/>
                  </a:lnTo>
                  <a:lnTo>
                    <a:pt x="1124" y="367"/>
                  </a:lnTo>
                  <a:lnTo>
                    <a:pt x="1119" y="374"/>
                  </a:lnTo>
                  <a:lnTo>
                    <a:pt x="1119" y="377"/>
                  </a:lnTo>
                  <a:lnTo>
                    <a:pt x="1119" y="381"/>
                  </a:lnTo>
                  <a:lnTo>
                    <a:pt x="1119" y="386"/>
                  </a:lnTo>
                  <a:lnTo>
                    <a:pt x="1117" y="388"/>
                  </a:lnTo>
                  <a:lnTo>
                    <a:pt x="1112" y="393"/>
                  </a:lnTo>
                  <a:lnTo>
                    <a:pt x="1107" y="393"/>
                  </a:lnTo>
                  <a:lnTo>
                    <a:pt x="1107" y="396"/>
                  </a:lnTo>
                  <a:lnTo>
                    <a:pt x="1109" y="398"/>
                  </a:lnTo>
                  <a:lnTo>
                    <a:pt x="1112" y="400"/>
                  </a:lnTo>
                  <a:lnTo>
                    <a:pt x="1114" y="400"/>
                  </a:lnTo>
                  <a:lnTo>
                    <a:pt x="1117" y="403"/>
                  </a:lnTo>
                  <a:lnTo>
                    <a:pt x="1119" y="400"/>
                  </a:lnTo>
                  <a:lnTo>
                    <a:pt x="1121" y="400"/>
                  </a:lnTo>
                  <a:lnTo>
                    <a:pt x="1124" y="400"/>
                  </a:lnTo>
                  <a:lnTo>
                    <a:pt x="1126" y="405"/>
                  </a:lnTo>
                  <a:lnTo>
                    <a:pt x="1128" y="405"/>
                  </a:lnTo>
                  <a:lnTo>
                    <a:pt x="1131" y="407"/>
                  </a:lnTo>
                  <a:lnTo>
                    <a:pt x="1135" y="407"/>
                  </a:lnTo>
                  <a:lnTo>
                    <a:pt x="1140" y="407"/>
                  </a:lnTo>
                  <a:lnTo>
                    <a:pt x="1143" y="407"/>
                  </a:lnTo>
                  <a:lnTo>
                    <a:pt x="1147" y="412"/>
                  </a:lnTo>
                  <a:lnTo>
                    <a:pt x="1154" y="417"/>
                  </a:lnTo>
                  <a:lnTo>
                    <a:pt x="1157" y="419"/>
                  </a:lnTo>
                  <a:lnTo>
                    <a:pt x="1159" y="424"/>
                  </a:lnTo>
                  <a:lnTo>
                    <a:pt x="1159" y="426"/>
                  </a:lnTo>
                  <a:lnTo>
                    <a:pt x="1159" y="429"/>
                  </a:lnTo>
                  <a:lnTo>
                    <a:pt x="1157" y="429"/>
                  </a:lnTo>
                  <a:lnTo>
                    <a:pt x="1157" y="429"/>
                  </a:lnTo>
                  <a:lnTo>
                    <a:pt x="1147" y="438"/>
                  </a:lnTo>
                  <a:lnTo>
                    <a:pt x="1145" y="443"/>
                  </a:lnTo>
                  <a:lnTo>
                    <a:pt x="1143" y="445"/>
                  </a:lnTo>
                  <a:lnTo>
                    <a:pt x="1138" y="450"/>
                  </a:lnTo>
                  <a:lnTo>
                    <a:pt x="1135" y="455"/>
                  </a:lnTo>
                  <a:lnTo>
                    <a:pt x="1133" y="457"/>
                  </a:lnTo>
                  <a:lnTo>
                    <a:pt x="1128" y="471"/>
                  </a:lnTo>
                  <a:lnTo>
                    <a:pt x="1121" y="476"/>
                  </a:lnTo>
                  <a:lnTo>
                    <a:pt x="1121" y="478"/>
                  </a:lnTo>
                  <a:lnTo>
                    <a:pt x="1107" y="478"/>
                  </a:lnTo>
                  <a:lnTo>
                    <a:pt x="1105" y="481"/>
                  </a:lnTo>
                  <a:lnTo>
                    <a:pt x="1100" y="485"/>
                  </a:lnTo>
                  <a:lnTo>
                    <a:pt x="1098" y="490"/>
                  </a:lnTo>
                  <a:lnTo>
                    <a:pt x="1095" y="493"/>
                  </a:lnTo>
                  <a:lnTo>
                    <a:pt x="1095" y="497"/>
                  </a:lnTo>
                  <a:lnTo>
                    <a:pt x="1095" y="500"/>
                  </a:lnTo>
                  <a:lnTo>
                    <a:pt x="1093" y="507"/>
                  </a:lnTo>
                  <a:lnTo>
                    <a:pt x="1088" y="509"/>
                  </a:lnTo>
                  <a:lnTo>
                    <a:pt x="1086" y="512"/>
                  </a:lnTo>
                  <a:lnTo>
                    <a:pt x="1083" y="512"/>
                  </a:lnTo>
                  <a:lnTo>
                    <a:pt x="1081" y="512"/>
                  </a:lnTo>
                  <a:lnTo>
                    <a:pt x="1079" y="512"/>
                  </a:lnTo>
                  <a:lnTo>
                    <a:pt x="1074" y="512"/>
                  </a:lnTo>
                  <a:lnTo>
                    <a:pt x="1072" y="512"/>
                  </a:lnTo>
                  <a:lnTo>
                    <a:pt x="1064" y="512"/>
                  </a:lnTo>
                  <a:lnTo>
                    <a:pt x="1062" y="512"/>
                  </a:lnTo>
                  <a:lnTo>
                    <a:pt x="1055" y="509"/>
                  </a:lnTo>
                  <a:lnTo>
                    <a:pt x="1053" y="509"/>
                  </a:lnTo>
                  <a:lnTo>
                    <a:pt x="1046" y="509"/>
                  </a:lnTo>
                  <a:lnTo>
                    <a:pt x="1043" y="512"/>
                  </a:lnTo>
                  <a:lnTo>
                    <a:pt x="1041" y="514"/>
                  </a:lnTo>
                  <a:lnTo>
                    <a:pt x="1041" y="519"/>
                  </a:lnTo>
                  <a:lnTo>
                    <a:pt x="1041" y="523"/>
                  </a:lnTo>
                  <a:lnTo>
                    <a:pt x="1041" y="526"/>
                  </a:lnTo>
                  <a:lnTo>
                    <a:pt x="1041" y="528"/>
                  </a:lnTo>
                  <a:lnTo>
                    <a:pt x="1043" y="530"/>
                  </a:lnTo>
                  <a:lnTo>
                    <a:pt x="1043" y="533"/>
                  </a:lnTo>
                  <a:lnTo>
                    <a:pt x="1043" y="538"/>
                  </a:lnTo>
                  <a:lnTo>
                    <a:pt x="1043" y="540"/>
                  </a:lnTo>
                  <a:lnTo>
                    <a:pt x="1043" y="542"/>
                  </a:lnTo>
                  <a:lnTo>
                    <a:pt x="1043" y="545"/>
                  </a:lnTo>
                  <a:lnTo>
                    <a:pt x="1043" y="552"/>
                  </a:lnTo>
                  <a:lnTo>
                    <a:pt x="1043" y="556"/>
                  </a:lnTo>
                  <a:lnTo>
                    <a:pt x="1041" y="561"/>
                  </a:lnTo>
                  <a:lnTo>
                    <a:pt x="1041" y="564"/>
                  </a:lnTo>
                  <a:lnTo>
                    <a:pt x="1036" y="566"/>
                  </a:lnTo>
                  <a:lnTo>
                    <a:pt x="1034" y="566"/>
                  </a:lnTo>
                  <a:lnTo>
                    <a:pt x="1031" y="566"/>
                  </a:lnTo>
                  <a:lnTo>
                    <a:pt x="1029" y="566"/>
                  </a:lnTo>
                  <a:lnTo>
                    <a:pt x="1027" y="564"/>
                  </a:lnTo>
                  <a:lnTo>
                    <a:pt x="1024" y="564"/>
                  </a:lnTo>
                  <a:lnTo>
                    <a:pt x="1022" y="564"/>
                  </a:lnTo>
                  <a:lnTo>
                    <a:pt x="1015" y="564"/>
                  </a:lnTo>
                  <a:lnTo>
                    <a:pt x="1005" y="566"/>
                  </a:lnTo>
                  <a:lnTo>
                    <a:pt x="1001" y="571"/>
                  </a:lnTo>
                  <a:lnTo>
                    <a:pt x="996" y="580"/>
                  </a:lnTo>
                  <a:lnTo>
                    <a:pt x="993" y="583"/>
                  </a:lnTo>
                  <a:lnTo>
                    <a:pt x="991" y="585"/>
                  </a:lnTo>
                  <a:lnTo>
                    <a:pt x="958" y="599"/>
                  </a:lnTo>
                  <a:lnTo>
                    <a:pt x="953" y="601"/>
                  </a:lnTo>
                  <a:lnTo>
                    <a:pt x="951" y="599"/>
                  </a:lnTo>
                  <a:lnTo>
                    <a:pt x="937" y="594"/>
                  </a:lnTo>
                  <a:lnTo>
                    <a:pt x="934" y="592"/>
                  </a:lnTo>
                  <a:lnTo>
                    <a:pt x="932" y="592"/>
                  </a:lnTo>
                  <a:lnTo>
                    <a:pt x="927" y="592"/>
                  </a:lnTo>
                  <a:lnTo>
                    <a:pt x="920" y="592"/>
                  </a:lnTo>
                  <a:lnTo>
                    <a:pt x="915" y="594"/>
                  </a:lnTo>
                  <a:lnTo>
                    <a:pt x="915" y="597"/>
                  </a:lnTo>
                  <a:lnTo>
                    <a:pt x="915" y="601"/>
                  </a:lnTo>
                  <a:lnTo>
                    <a:pt x="915" y="604"/>
                  </a:lnTo>
                  <a:lnTo>
                    <a:pt x="911" y="609"/>
                  </a:lnTo>
                  <a:lnTo>
                    <a:pt x="911" y="611"/>
                  </a:lnTo>
                  <a:lnTo>
                    <a:pt x="911" y="616"/>
                  </a:lnTo>
                  <a:lnTo>
                    <a:pt x="911" y="620"/>
                  </a:lnTo>
                  <a:lnTo>
                    <a:pt x="911" y="625"/>
                  </a:lnTo>
                  <a:lnTo>
                    <a:pt x="913" y="628"/>
                  </a:lnTo>
                  <a:lnTo>
                    <a:pt x="913" y="630"/>
                  </a:lnTo>
                  <a:lnTo>
                    <a:pt x="915" y="632"/>
                  </a:lnTo>
                  <a:lnTo>
                    <a:pt x="920" y="637"/>
                  </a:lnTo>
                  <a:lnTo>
                    <a:pt x="922" y="639"/>
                  </a:lnTo>
                  <a:lnTo>
                    <a:pt x="925" y="642"/>
                  </a:lnTo>
                  <a:lnTo>
                    <a:pt x="922" y="651"/>
                  </a:lnTo>
                  <a:lnTo>
                    <a:pt x="922" y="651"/>
                  </a:lnTo>
                  <a:lnTo>
                    <a:pt x="920" y="651"/>
                  </a:lnTo>
                  <a:lnTo>
                    <a:pt x="920" y="651"/>
                  </a:lnTo>
                  <a:lnTo>
                    <a:pt x="920" y="654"/>
                  </a:lnTo>
                  <a:lnTo>
                    <a:pt x="920" y="656"/>
                  </a:lnTo>
                  <a:lnTo>
                    <a:pt x="922" y="658"/>
                  </a:lnTo>
                  <a:lnTo>
                    <a:pt x="922" y="661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5"/>
                  </a:lnTo>
                  <a:lnTo>
                    <a:pt x="922" y="668"/>
                  </a:lnTo>
                  <a:lnTo>
                    <a:pt x="915" y="677"/>
                  </a:lnTo>
                  <a:lnTo>
                    <a:pt x="908" y="682"/>
                  </a:lnTo>
                  <a:lnTo>
                    <a:pt x="901" y="684"/>
                  </a:lnTo>
                  <a:lnTo>
                    <a:pt x="899" y="684"/>
                  </a:lnTo>
                  <a:lnTo>
                    <a:pt x="896" y="687"/>
                  </a:lnTo>
                  <a:lnTo>
                    <a:pt x="863" y="684"/>
                  </a:lnTo>
                  <a:lnTo>
                    <a:pt x="835" y="687"/>
                  </a:lnTo>
                  <a:lnTo>
                    <a:pt x="809" y="682"/>
                  </a:lnTo>
                  <a:lnTo>
                    <a:pt x="802" y="680"/>
                  </a:lnTo>
                  <a:lnTo>
                    <a:pt x="797" y="680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2" y="687"/>
                  </a:lnTo>
                  <a:lnTo>
                    <a:pt x="790" y="689"/>
                  </a:lnTo>
                  <a:lnTo>
                    <a:pt x="790" y="691"/>
                  </a:lnTo>
                  <a:lnTo>
                    <a:pt x="792" y="699"/>
                  </a:lnTo>
                  <a:lnTo>
                    <a:pt x="792" y="701"/>
                  </a:lnTo>
                  <a:lnTo>
                    <a:pt x="792" y="703"/>
                  </a:lnTo>
                  <a:lnTo>
                    <a:pt x="788" y="706"/>
                  </a:lnTo>
                  <a:lnTo>
                    <a:pt x="785" y="706"/>
                  </a:lnTo>
                  <a:lnTo>
                    <a:pt x="783" y="706"/>
                  </a:lnTo>
                  <a:lnTo>
                    <a:pt x="778" y="701"/>
                  </a:lnTo>
                  <a:lnTo>
                    <a:pt x="773" y="699"/>
                  </a:lnTo>
                  <a:lnTo>
                    <a:pt x="769" y="699"/>
                  </a:lnTo>
                  <a:lnTo>
                    <a:pt x="757" y="703"/>
                  </a:lnTo>
                  <a:lnTo>
                    <a:pt x="752" y="703"/>
                  </a:lnTo>
                  <a:lnTo>
                    <a:pt x="750" y="703"/>
                  </a:lnTo>
                  <a:lnTo>
                    <a:pt x="745" y="703"/>
                  </a:lnTo>
                  <a:lnTo>
                    <a:pt x="743" y="701"/>
                  </a:lnTo>
                  <a:lnTo>
                    <a:pt x="740" y="701"/>
                  </a:lnTo>
                  <a:lnTo>
                    <a:pt x="731" y="691"/>
                  </a:lnTo>
                  <a:lnTo>
                    <a:pt x="705" y="694"/>
                  </a:lnTo>
                  <a:lnTo>
                    <a:pt x="695" y="699"/>
                  </a:lnTo>
                  <a:lnTo>
                    <a:pt x="693" y="701"/>
                  </a:lnTo>
                  <a:lnTo>
                    <a:pt x="688" y="703"/>
                  </a:lnTo>
                  <a:lnTo>
                    <a:pt x="686" y="703"/>
                  </a:lnTo>
                  <a:lnTo>
                    <a:pt x="684" y="703"/>
                  </a:lnTo>
                  <a:lnTo>
                    <a:pt x="681" y="701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79" y="694"/>
                  </a:lnTo>
                  <a:lnTo>
                    <a:pt x="674" y="691"/>
                  </a:lnTo>
                  <a:lnTo>
                    <a:pt x="672" y="691"/>
                  </a:lnTo>
                  <a:lnTo>
                    <a:pt x="669" y="694"/>
                  </a:lnTo>
                  <a:lnTo>
                    <a:pt x="669" y="696"/>
                  </a:lnTo>
                  <a:lnTo>
                    <a:pt x="669" y="701"/>
                  </a:lnTo>
                  <a:lnTo>
                    <a:pt x="667" y="703"/>
                  </a:lnTo>
                  <a:lnTo>
                    <a:pt x="665" y="706"/>
                  </a:lnTo>
                  <a:lnTo>
                    <a:pt x="662" y="708"/>
                  </a:lnTo>
                  <a:lnTo>
                    <a:pt x="662" y="710"/>
                  </a:lnTo>
                  <a:lnTo>
                    <a:pt x="660" y="713"/>
                  </a:lnTo>
                  <a:lnTo>
                    <a:pt x="660" y="715"/>
                  </a:lnTo>
                  <a:lnTo>
                    <a:pt x="662" y="720"/>
                  </a:lnTo>
                  <a:lnTo>
                    <a:pt x="662" y="722"/>
                  </a:lnTo>
                  <a:lnTo>
                    <a:pt x="662" y="722"/>
                  </a:lnTo>
                  <a:lnTo>
                    <a:pt x="662" y="725"/>
                  </a:lnTo>
                  <a:lnTo>
                    <a:pt x="660" y="729"/>
                  </a:lnTo>
                  <a:lnTo>
                    <a:pt x="657" y="729"/>
                  </a:lnTo>
                  <a:lnTo>
                    <a:pt x="648" y="732"/>
                  </a:lnTo>
                  <a:lnTo>
                    <a:pt x="641" y="734"/>
                  </a:lnTo>
                  <a:lnTo>
                    <a:pt x="639" y="736"/>
                  </a:lnTo>
                  <a:lnTo>
                    <a:pt x="636" y="739"/>
                  </a:lnTo>
                  <a:lnTo>
                    <a:pt x="636" y="741"/>
                  </a:lnTo>
                  <a:lnTo>
                    <a:pt x="636" y="743"/>
                  </a:lnTo>
                  <a:lnTo>
                    <a:pt x="631" y="751"/>
                  </a:lnTo>
                  <a:lnTo>
                    <a:pt x="631" y="753"/>
                  </a:lnTo>
                  <a:lnTo>
                    <a:pt x="629" y="760"/>
                  </a:lnTo>
                  <a:lnTo>
                    <a:pt x="629" y="770"/>
                  </a:lnTo>
                  <a:lnTo>
                    <a:pt x="629" y="772"/>
                  </a:lnTo>
                  <a:lnTo>
                    <a:pt x="631" y="781"/>
                  </a:lnTo>
                  <a:lnTo>
                    <a:pt x="634" y="786"/>
                  </a:lnTo>
                  <a:lnTo>
                    <a:pt x="634" y="793"/>
                  </a:lnTo>
                  <a:lnTo>
                    <a:pt x="636" y="796"/>
                  </a:lnTo>
                  <a:lnTo>
                    <a:pt x="639" y="798"/>
                  </a:lnTo>
                  <a:lnTo>
                    <a:pt x="641" y="798"/>
                  </a:lnTo>
                  <a:lnTo>
                    <a:pt x="648" y="805"/>
                  </a:lnTo>
                  <a:lnTo>
                    <a:pt x="650" y="807"/>
                  </a:lnTo>
                  <a:lnTo>
                    <a:pt x="653" y="807"/>
                  </a:lnTo>
                  <a:lnTo>
                    <a:pt x="674" y="814"/>
                  </a:lnTo>
                  <a:lnTo>
                    <a:pt x="679" y="817"/>
                  </a:lnTo>
                  <a:lnTo>
                    <a:pt x="686" y="822"/>
                  </a:lnTo>
                  <a:lnTo>
                    <a:pt x="691" y="822"/>
                  </a:lnTo>
                  <a:lnTo>
                    <a:pt x="700" y="822"/>
                  </a:lnTo>
                  <a:lnTo>
                    <a:pt x="702" y="824"/>
                  </a:lnTo>
                  <a:lnTo>
                    <a:pt x="707" y="826"/>
                  </a:lnTo>
                  <a:lnTo>
                    <a:pt x="710" y="831"/>
                  </a:lnTo>
                  <a:lnTo>
                    <a:pt x="710" y="833"/>
                  </a:lnTo>
                  <a:lnTo>
                    <a:pt x="712" y="838"/>
                  </a:lnTo>
                  <a:lnTo>
                    <a:pt x="712" y="843"/>
                  </a:lnTo>
                  <a:lnTo>
                    <a:pt x="710" y="845"/>
                  </a:lnTo>
                  <a:lnTo>
                    <a:pt x="707" y="848"/>
                  </a:lnTo>
                  <a:lnTo>
                    <a:pt x="707" y="850"/>
                  </a:lnTo>
                  <a:lnTo>
                    <a:pt x="707" y="852"/>
                  </a:lnTo>
                  <a:lnTo>
                    <a:pt x="707" y="855"/>
                  </a:lnTo>
                  <a:lnTo>
                    <a:pt x="714" y="859"/>
                  </a:lnTo>
                  <a:lnTo>
                    <a:pt x="717" y="862"/>
                  </a:lnTo>
                  <a:lnTo>
                    <a:pt x="717" y="864"/>
                  </a:lnTo>
                  <a:lnTo>
                    <a:pt x="719" y="871"/>
                  </a:lnTo>
                  <a:lnTo>
                    <a:pt x="721" y="881"/>
                  </a:lnTo>
                  <a:lnTo>
                    <a:pt x="724" y="885"/>
                  </a:lnTo>
                  <a:lnTo>
                    <a:pt x="721" y="888"/>
                  </a:lnTo>
                  <a:lnTo>
                    <a:pt x="719" y="890"/>
                  </a:lnTo>
                  <a:lnTo>
                    <a:pt x="717" y="890"/>
                  </a:lnTo>
                  <a:lnTo>
                    <a:pt x="712" y="893"/>
                  </a:lnTo>
                  <a:lnTo>
                    <a:pt x="710" y="895"/>
                  </a:lnTo>
                  <a:lnTo>
                    <a:pt x="707" y="897"/>
                  </a:lnTo>
                  <a:lnTo>
                    <a:pt x="707" y="900"/>
                  </a:lnTo>
                  <a:lnTo>
                    <a:pt x="710" y="902"/>
                  </a:lnTo>
                  <a:lnTo>
                    <a:pt x="717" y="907"/>
                  </a:lnTo>
                  <a:lnTo>
                    <a:pt x="717" y="909"/>
                  </a:lnTo>
                  <a:lnTo>
                    <a:pt x="719" y="912"/>
                  </a:lnTo>
                  <a:lnTo>
                    <a:pt x="721" y="923"/>
                  </a:lnTo>
                  <a:lnTo>
                    <a:pt x="721" y="926"/>
                  </a:lnTo>
                  <a:lnTo>
                    <a:pt x="721" y="928"/>
                  </a:lnTo>
                  <a:lnTo>
                    <a:pt x="719" y="930"/>
                  </a:lnTo>
                  <a:lnTo>
                    <a:pt x="705" y="935"/>
                  </a:lnTo>
                  <a:lnTo>
                    <a:pt x="702" y="938"/>
                  </a:lnTo>
                  <a:lnTo>
                    <a:pt x="695" y="935"/>
                  </a:lnTo>
                  <a:lnTo>
                    <a:pt x="693" y="938"/>
                  </a:lnTo>
                  <a:lnTo>
                    <a:pt x="691" y="938"/>
                  </a:lnTo>
                  <a:lnTo>
                    <a:pt x="688" y="942"/>
                  </a:lnTo>
                  <a:lnTo>
                    <a:pt x="688" y="945"/>
                  </a:lnTo>
                  <a:lnTo>
                    <a:pt x="686" y="947"/>
                  </a:lnTo>
                  <a:lnTo>
                    <a:pt x="684" y="952"/>
                  </a:lnTo>
                  <a:lnTo>
                    <a:pt x="686" y="954"/>
                  </a:lnTo>
                  <a:lnTo>
                    <a:pt x="688" y="954"/>
                  </a:lnTo>
                  <a:lnTo>
                    <a:pt x="691" y="954"/>
                  </a:lnTo>
                  <a:lnTo>
                    <a:pt x="693" y="956"/>
                  </a:lnTo>
                  <a:lnTo>
                    <a:pt x="695" y="959"/>
                  </a:lnTo>
                  <a:lnTo>
                    <a:pt x="698" y="961"/>
                  </a:lnTo>
                  <a:lnTo>
                    <a:pt x="700" y="964"/>
                  </a:lnTo>
                  <a:lnTo>
                    <a:pt x="700" y="968"/>
                  </a:lnTo>
                  <a:lnTo>
                    <a:pt x="700" y="971"/>
                  </a:lnTo>
                  <a:lnTo>
                    <a:pt x="700" y="975"/>
                  </a:lnTo>
                  <a:lnTo>
                    <a:pt x="702" y="978"/>
                  </a:lnTo>
                  <a:lnTo>
                    <a:pt x="705" y="978"/>
                  </a:lnTo>
                  <a:lnTo>
                    <a:pt x="707" y="980"/>
                  </a:lnTo>
                  <a:lnTo>
                    <a:pt x="714" y="985"/>
                  </a:lnTo>
                  <a:lnTo>
                    <a:pt x="717" y="985"/>
                  </a:lnTo>
                  <a:lnTo>
                    <a:pt x="719" y="987"/>
                  </a:lnTo>
                  <a:lnTo>
                    <a:pt x="726" y="985"/>
                  </a:lnTo>
                  <a:lnTo>
                    <a:pt x="745" y="980"/>
                  </a:lnTo>
                  <a:lnTo>
                    <a:pt x="747" y="980"/>
                  </a:lnTo>
                  <a:lnTo>
                    <a:pt x="752" y="980"/>
                  </a:lnTo>
                  <a:lnTo>
                    <a:pt x="754" y="983"/>
                  </a:lnTo>
                  <a:lnTo>
                    <a:pt x="757" y="985"/>
                  </a:lnTo>
                  <a:lnTo>
                    <a:pt x="759" y="990"/>
                  </a:lnTo>
                  <a:lnTo>
                    <a:pt x="762" y="994"/>
                  </a:lnTo>
                  <a:lnTo>
                    <a:pt x="764" y="994"/>
                  </a:lnTo>
                  <a:lnTo>
                    <a:pt x="771" y="997"/>
                  </a:lnTo>
                  <a:lnTo>
                    <a:pt x="773" y="999"/>
                  </a:lnTo>
                  <a:lnTo>
                    <a:pt x="778" y="1001"/>
                  </a:lnTo>
                  <a:lnTo>
                    <a:pt x="781" y="1004"/>
                  </a:lnTo>
                  <a:lnTo>
                    <a:pt x="781" y="1009"/>
                  </a:lnTo>
                  <a:lnTo>
                    <a:pt x="781" y="1011"/>
                  </a:lnTo>
                  <a:lnTo>
                    <a:pt x="781" y="1013"/>
                  </a:lnTo>
                  <a:lnTo>
                    <a:pt x="781" y="1016"/>
                  </a:lnTo>
                  <a:lnTo>
                    <a:pt x="776" y="1016"/>
                  </a:lnTo>
                  <a:lnTo>
                    <a:pt x="759" y="1013"/>
                  </a:lnTo>
                  <a:lnTo>
                    <a:pt x="731" y="1018"/>
                  </a:lnTo>
                  <a:lnTo>
                    <a:pt x="726" y="1020"/>
                  </a:lnTo>
                  <a:lnTo>
                    <a:pt x="721" y="1025"/>
                  </a:lnTo>
                  <a:lnTo>
                    <a:pt x="719" y="1030"/>
                  </a:lnTo>
                  <a:lnTo>
                    <a:pt x="717" y="1032"/>
                  </a:lnTo>
                  <a:lnTo>
                    <a:pt x="717" y="1037"/>
                  </a:lnTo>
                  <a:lnTo>
                    <a:pt x="717" y="1039"/>
                  </a:lnTo>
                  <a:lnTo>
                    <a:pt x="717" y="1044"/>
                  </a:lnTo>
                  <a:lnTo>
                    <a:pt x="714" y="1049"/>
                  </a:lnTo>
                  <a:lnTo>
                    <a:pt x="714" y="1051"/>
                  </a:lnTo>
                  <a:lnTo>
                    <a:pt x="710" y="1054"/>
                  </a:lnTo>
                  <a:lnTo>
                    <a:pt x="707" y="1056"/>
                  </a:lnTo>
                  <a:lnTo>
                    <a:pt x="705" y="1056"/>
                  </a:lnTo>
                  <a:lnTo>
                    <a:pt x="693" y="1054"/>
                  </a:lnTo>
                  <a:lnTo>
                    <a:pt x="688" y="1051"/>
                  </a:lnTo>
                  <a:lnTo>
                    <a:pt x="681" y="105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171320AE-3666-6DAE-34F9-76262057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3236913"/>
              <a:ext cx="1149350" cy="1479550"/>
            </a:xfrm>
            <a:custGeom>
              <a:avLst/>
              <a:gdLst>
                <a:gd name="T0" fmla="*/ 493 w 724"/>
                <a:gd name="T1" fmla="*/ 227 h 932"/>
                <a:gd name="T2" fmla="*/ 502 w 724"/>
                <a:gd name="T3" fmla="*/ 263 h 932"/>
                <a:gd name="T4" fmla="*/ 509 w 724"/>
                <a:gd name="T5" fmla="*/ 331 h 932"/>
                <a:gd name="T6" fmla="*/ 488 w 724"/>
                <a:gd name="T7" fmla="*/ 374 h 932"/>
                <a:gd name="T8" fmla="*/ 478 w 724"/>
                <a:gd name="T9" fmla="*/ 416 h 932"/>
                <a:gd name="T10" fmla="*/ 552 w 724"/>
                <a:gd name="T11" fmla="*/ 509 h 932"/>
                <a:gd name="T12" fmla="*/ 545 w 724"/>
                <a:gd name="T13" fmla="*/ 601 h 932"/>
                <a:gd name="T14" fmla="*/ 578 w 724"/>
                <a:gd name="T15" fmla="*/ 603 h 932"/>
                <a:gd name="T16" fmla="*/ 630 w 724"/>
                <a:gd name="T17" fmla="*/ 585 h 932"/>
                <a:gd name="T18" fmla="*/ 684 w 724"/>
                <a:gd name="T19" fmla="*/ 599 h 932"/>
                <a:gd name="T20" fmla="*/ 710 w 724"/>
                <a:gd name="T21" fmla="*/ 634 h 932"/>
                <a:gd name="T22" fmla="*/ 715 w 724"/>
                <a:gd name="T23" fmla="*/ 693 h 932"/>
                <a:gd name="T24" fmla="*/ 701 w 724"/>
                <a:gd name="T25" fmla="*/ 700 h 932"/>
                <a:gd name="T26" fmla="*/ 682 w 724"/>
                <a:gd name="T27" fmla="*/ 734 h 932"/>
                <a:gd name="T28" fmla="*/ 663 w 724"/>
                <a:gd name="T29" fmla="*/ 764 h 932"/>
                <a:gd name="T30" fmla="*/ 623 w 724"/>
                <a:gd name="T31" fmla="*/ 805 h 932"/>
                <a:gd name="T32" fmla="*/ 580 w 724"/>
                <a:gd name="T33" fmla="*/ 826 h 932"/>
                <a:gd name="T34" fmla="*/ 533 w 724"/>
                <a:gd name="T35" fmla="*/ 852 h 932"/>
                <a:gd name="T36" fmla="*/ 488 w 724"/>
                <a:gd name="T37" fmla="*/ 814 h 932"/>
                <a:gd name="T38" fmla="*/ 459 w 724"/>
                <a:gd name="T39" fmla="*/ 831 h 932"/>
                <a:gd name="T40" fmla="*/ 400 w 724"/>
                <a:gd name="T41" fmla="*/ 779 h 932"/>
                <a:gd name="T42" fmla="*/ 339 w 724"/>
                <a:gd name="T43" fmla="*/ 816 h 932"/>
                <a:gd name="T44" fmla="*/ 303 w 724"/>
                <a:gd name="T45" fmla="*/ 845 h 932"/>
                <a:gd name="T46" fmla="*/ 265 w 724"/>
                <a:gd name="T47" fmla="*/ 892 h 932"/>
                <a:gd name="T48" fmla="*/ 265 w 724"/>
                <a:gd name="T49" fmla="*/ 859 h 932"/>
                <a:gd name="T50" fmla="*/ 230 w 724"/>
                <a:gd name="T51" fmla="*/ 824 h 932"/>
                <a:gd name="T52" fmla="*/ 206 w 724"/>
                <a:gd name="T53" fmla="*/ 795 h 932"/>
                <a:gd name="T54" fmla="*/ 147 w 724"/>
                <a:gd name="T55" fmla="*/ 887 h 932"/>
                <a:gd name="T56" fmla="*/ 93 w 724"/>
                <a:gd name="T57" fmla="*/ 918 h 932"/>
                <a:gd name="T58" fmla="*/ 45 w 724"/>
                <a:gd name="T59" fmla="*/ 932 h 932"/>
                <a:gd name="T60" fmla="*/ 33 w 724"/>
                <a:gd name="T61" fmla="*/ 864 h 932"/>
                <a:gd name="T62" fmla="*/ 24 w 724"/>
                <a:gd name="T63" fmla="*/ 774 h 932"/>
                <a:gd name="T64" fmla="*/ 36 w 724"/>
                <a:gd name="T65" fmla="*/ 727 h 932"/>
                <a:gd name="T66" fmla="*/ 50 w 724"/>
                <a:gd name="T67" fmla="*/ 667 h 932"/>
                <a:gd name="T68" fmla="*/ 86 w 724"/>
                <a:gd name="T69" fmla="*/ 620 h 932"/>
                <a:gd name="T70" fmla="*/ 83 w 724"/>
                <a:gd name="T71" fmla="*/ 599 h 932"/>
                <a:gd name="T72" fmla="*/ 123 w 724"/>
                <a:gd name="T73" fmla="*/ 603 h 932"/>
                <a:gd name="T74" fmla="*/ 116 w 724"/>
                <a:gd name="T75" fmla="*/ 523 h 932"/>
                <a:gd name="T76" fmla="*/ 133 w 724"/>
                <a:gd name="T77" fmla="*/ 473 h 932"/>
                <a:gd name="T78" fmla="*/ 102 w 724"/>
                <a:gd name="T79" fmla="*/ 438 h 932"/>
                <a:gd name="T80" fmla="*/ 121 w 724"/>
                <a:gd name="T81" fmla="*/ 398 h 932"/>
                <a:gd name="T82" fmla="*/ 145 w 724"/>
                <a:gd name="T83" fmla="*/ 362 h 932"/>
                <a:gd name="T84" fmla="*/ 138 w 724"/>
                <a:gd name="T85" fmla="*/ 308 h 932"/>
                <a:gd name="T86" fmla="*/ 100 w 724"/>
                <a:gd name="T87" fmla="*/ 222 h 932"/>
                <a:gd name="T88" fmla="*/ 64 w 724"/>
                <a:gd name="T89" fmla="*/ 196 h 932"/>
                <a:gd name="T90" fmla="*/ 67 w 724"/>
                <a:gd name="T91" fmla="*/ 130 h 932"/>
                <a:gd name="T92" fmla="*/ 147 w 724"/>
                <a:gd name="T93" fmla="*/ 99 h 932"/>
                <a:gd name="T94" fmla="*/ 135 w 724"/>
                <a:gd name="T95" fmla="*/ 64 h 932"/>
                <a:gd name="T96" fmla="*/ 171 w 724"/>
                <a:gd name="T97" fmla="*/ 33 h 932"/>
                <a:gd name="T98" fmla="*/ 211 w 724"/>
                <a:gd name="T99" fmla="*/ 28 h 932"/>
                <a:gd name="T100" fmla="*/ 265 w 724"/>
                <a:gd name="T101" fmla="*/ 9 h 932"/>
                <a:gd name="T102" fmla="*/ 313 w 724"/>
                <a:gd name="T103" fmla="*/ 38 h 932"/>
                <a:gd name="T104" fmla="*/ 369 w 724"/>
                <a:gd name="T105" fmla="*/ 38 h 932"/>
                <a:gd name="T106" fmla="*/ 393 w 724"/>
                <a:gd name="T107" fmla="*/ 54 h 932"/>
                <a:gd name="T108" fmla="*/ 431 w 724"/>
                <a:gd name="T109" fmla="*/ 21 h 932"/>
                <a:gd name="T110" fmla="*/ 459 w 724"/>
                <a:gd name="T111" fmla="*/ 47 h 932"/>
                <a:gd name="T112" fmla="*/ 476 w 724"/>
                <a:gd name="T113" fmla="*/ 90 h 932"/>
                <a:gd name="T114" fmla="*/ 497 w 724"/>
                <a:gd name="T115" fmla="*/ 104 h 932"/>
                <a:gd name="T116" fmla="*/ 528 w 724"/>
                <a:gd name="T117" fmla="*/ 118 h 932"/>
                <a:gd name="T118" fmla="*/ 552 w 724"/>
                <a:gd name="T119" fmla="*/ 140 h 932"/>
                <a:gd name="T120" fmla="*/ 554 w 724"/>
                <a:gd name="T121" fmla="*/ 170 h 932"/>
                <a:gd name="T122" fmla="*/ 554 w 724"/>
                <a:gd name="T123" fmla="*/ 189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4" h="932">
                  <a:moveTo>
                    <a:pt x="554" y="189"/>
                  </a:moveTo>
                  <a:lnTo>
                    <a:pt x="554" y="189"/>
                  </a:lnTo>
                  <a:lnTo>
                    <a:pt x="552" y="192"/>
                  </a:lnTo>
                  <a:lnTo>
                    <a:pt x="526" y="208"/>
                  </a:lnTo>
                  <a:lnTo>
                    <a:pt x="507" y="215"/>
                  </a:lnTo>
                  <a:lnTo>
                    <a:pt x="504" y="218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502" y="222"/>
                  </a:lnTo>
                  <a:lnTo>
                    <a:pt x="500" y="222"/>
                  </a:lnTo>
                  <a:lnTo>
                    <a:pt x="497" y="225"/>
                  </a:lnTo>
                  <a:lnTo>
                    <a:pt x="493" y="227"/>
                  </a:lnTo>
                  <a:lnTo>
                    <a:pt x="493" y="229"/>
                  </a:lnTo>
                  <a:lnTo>
                    <a:pt x="493" y="234"/>
                  </a:lnTo>
                  <a:lnTo>
                    <a:pt x="493" y="234"/>
                  </a:lnTo>
                  <a:lnTo>
                    <a:pt x="495" y="237"/>
                  </a:lnTo>
                  <a:lnTo>
                    <a:pt x="495" y="237"/>
                  </a:lnTo>
                  <a:lnTo>
                    <a:pt x="497" y="239"/>
                  </a:lnTo>
                  <a:lnTo>
                    <a:pt x="497" y="241"/>
                  </a:lnTo>
                  <a:lnTo>
                    <a:pt x="497" y="246"/>
                  </a:lnTo>
                  <a:lnTo>
                    <a:pt x="500" y="251"/>
                  </a:lnTo>
                  <a:lnTo>
                    <a:pt x="500" y="253"/>
                  </a:lnTo>
                  <a:lnTo>
                    <a:pt x="500" y="258"/>
                  </a:lnTo>
                  <a:lnTo>
                    <a:pt x="502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2" y="282"/>
                  </a:lnTo>
                  <a:lnTo>
                    <a:pt x="504" y="293"/>
                  </a:lnTo>
                  <a:lnTo>
                    <a:pt x="507" y="300"/>
                  </a:lnTo>
                  <a:lnTo>
                    <a:pt x="507" y="312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4"/>
                  </a:lnTo>
                  <a:lnTo>
                    <a:pt x="511" y="327"/>
                  </a:lnTo>
                  <a:lnTo>
                    <a:pt x="509" y="331"/>
                  </a:lnTo>
                  <a:lnTo>
                    <a:pt x="504" y="334"/>
                  </a:lnTo>
                  <a:lnTo>
                    <a:pt x="500" y="336"/>
                  </a:lnTo>
                  <a:lnTo>
                    <a:pt x="483" y="341"/>
                  </a:lnTo>
                  <a:lnTo>
                    <a:pt x="471" y="348"/>
                  </a:lnTo>
                  <a:lnTo>
                    <a:pt x="469" y="350"/>
                  </a:lnTo>
                  <a:lnTo>
                    <a:pt x="471" y="355"/>
                  </a:lnTo>
                  <a:lnTo>
                    <a:pt x="471" y="357"/>
                  </a:lnTo>
                  <a:lnTo>
                    <a:pt x="474" y="360"/>
                  </a:lnTo>
                  <a:lnTo>
                    <a:pt x="483" y="364"/>
                  </a:lnTo>
                  <a:lnTo>
                    <a:pt x="485" y="367"/>
                  </a:lnTo>
                  <a:lnTo>
                    <a:pt x="488" y="371"/>
                  </a:lnTo>
                  <a:lnTo>
                    <a:pt x="488" y="374"/>
                  </a:lnTo>
                  <a:lnTo>
                    <a:pt x="488" y="379"/>
                  </a:lnTo>
                  <a:lnTo>
                    <a:pt x="485" y="381"/>
                  </a:lnTo>
                  <a:lnTo>
                    <a:pt x="483" y="390"/>
                  </a:lnTo>
                  <a:lnTo>
                    <a:pt x="483" y="390"/>
                  </a:lnTo>
                  <a:lnTo>
                    <a:pt x="483" y="393"/>
                  </a:lnTo>
                  <a:lnTo>
                    <a:pt x="483" y="395"/>
                  </a:lnTo>
                  <a:lnTo>
                    <a:pt x="483" y="398"/>
                  </a:lnTo>
                  <a:lnTo>
                    <a:pt x="483" y="400"/>
                  </a:lnTo>
                  <a:lnTo>
                    <a:pt x="483" y="402"/>
                  </a:lnTo>
                  <a:lnTo>
                    <a:pt x="483" y="407"/>
                  </a:lnTo>
                  <a:lnTo>
                    <a:pt x="478" y="414"/>
                  </a:lnTo>
                  <a:lnTo>
                    <a:pt x="478" y="416"/>
                  </a:lnTo>
                  <a:lnTo>
                    <a:pt x="481" y="419"/>
                  </a:lnTo>
                  <a:lnTo>
                    <a:pt x="485" y="426"/>
                  </a:lnTo>
                  <a:lnTo>
                    <a:pt x="488" y="433"/>
                  </a:lnTo>
                  <a:lnTo>
                    <a:pt x="490" y="435"/>
                  </a:lnTo>
                  <a:lnTo>
                    <a:pt x="493" y="435"/>
                  </a:lnTo>
                  <a:lnTo>
                    <a:pt x="495" y="438"/>
                  </a:lnTo>
                  <a:lnTo>
                    <a:pt x="497" y="442"/>
                  </a:lnTo>
                  <a:lnTo>
                    <a:pt x="507" y="464"/>
                  </a:lnTo>
                  <a:lnTo>
                    <a:pt x="511" y="471"/>
                  </a:lnTo>
                  <a:lnTo>
                    <a:pt x="514" y="478"/>
                  </a:lnTo>
                  <a:lnTo>
                    <a:pt x="552" y="506"/>
                  </a:lnTo>
                  <a:lnTo>
                    <a:pt x="552" y="509"/>
                  </a:lnTo>
                  <a:lnTo>
                    <a:pt x="554" y="511"/>
                  </a:lnTo>
                  <a:lnTo>
                    <a:pt x="563" y="535"/>
                  </a:lnTo>
                  <a:lnTo>
                    <a:pt x="566" y="540"/>
                  </a:lnTo>
                  <a:lnTo>
                    <a:pt x="566" y="542"/>
                  </a:lnTo>
                  <a:lnTo>
                    <a:pt x="566" y="547"/>
                  </a:lnTo>
                  <a:lnTo>
                    <a:pt x="566" y="554"/>
                  </a:lnTo>
                  <a:lnTo>
                    <a:pt x="563" y="558"/>
                  </a:lnTo>
                  <a:lnTo>
                    <a:pt x="559" y="563"/>
                  </a:lnTo>
                  <a:lnTo>
                    <a:pt x="554" y="570"/>
                  </a:lnTo>
                  <a:lnTo>
                    <a:pt x="549" y="575"/>
                  </a:lnTo>
                  <a:lnTo>
                    <a:pt x="547" y="585"/>
                  </a:lnTo>
                  <a:lnTo>
                    <a:pt x="545" y="601"/>
                  </a:lnTo>
                  <a:lnTo>
                    <a:pt x="547" y="603"/>
                  </a:lnTo>
                  <a:lnTo>
                    <a:pt x="547" y="603"/>
                  </a:lnTo>
                  <a:lnTo>
                    <a:pt x="549" y="606"/>
                  </a:lnTo>
                  <a:lnTo>
                    <a:pt x="552" y="603"/>
                  </a:lnTo>
                  <a:lnTo>
                    <a:pt x="556" y="599"/>
                  </a:lnTo>
                  <a:lnTo>
                    <a:pt x="559" y="599"/>
                  </a:lnTo>
                  <a:lnTo>
                    <a:pt x="563" y="596"/>
                  </a:lnTo>
                  <a:lnTo>
                    <a:pt x="568" y="594"/>
                  </a:lnTo>
                  <a:lnTo>
                    <a:pt x="571" y="594"/>
                  </a:lnTo>
                  <a:lnTo>
                    <a:pt x="573" y="596"/>
                  </a:lnTo>
                  <a:lnTo>
                    <a:pt x="575" y="601"/>
                  </a:lnTo>
                  <a:lnTo>
                    <a:pt x="578" y="603"/>
                  </a:lnTo>
                  <a:lnTo>
                    <a:pt x="578" y="603"/>
                  </a:lnTo>
                  <a:lnTo>
                    <a:pt x="580" y="603"/>
                  </a:lnTo>
                  <a:lnTo>
                    <a:pt x="582" y="603"/>
                  </a:lnTo>
                  <a:lnTo>
                    <a:pt x="592" y="603"/>
                  </a:lnTo>
                  <a:lnTo>
                    <a:pt x="618" y="596"/>
                  </a:lnTo>
                  <a:lnTo>
                    <a:pt x="620" y="596"/>
                  </a:lnTo>
                  <a:lnTo>
                    <a:pt x="623" y="594"/>
                  </a:lnTo>
                  <a:lnTo>
                    <a:pt x="623" y="592"/>
                  </a:lnTo>
                  <a:lnTo>
                    <a:pt x="625" y="589"/>
                  </a:lnTo>
                  <a:lnTo>
                    <a:pt x="625" y="585"/>
                  </a:lnTo>
                  <a:lnTo>
                    <a:pt x="627" y="585"/>
                  </a:lnTo>
                  <a:lnTo>
                    <a:pt x="630" y="585"/>
                  </a:lnTo>
                  <a:lnTo>
                    <a:pt x="637" y="582"/>
                  </a:lnTo>
                  <a:lnTo>
                    <a:pt x="644" y="585"/>
                  </a:lnTo>
                  <a:lnTo>
                    <a:pt x="656" y="589"/>
                  </a:lnTo>
                  <a:lnTo>
                    <a:pt x="658" y="589"/>
                  </a:lnTo>
                  <a:lnTo>
                    <a:pt x="660" y="587"/>
                  </a:lnTo>
                  <a:lnTo>
                    <a:pt x="663" y="587"/>
                  </a:lnTo>
                  <a:lnTo>
                    <a:pt x="668" y="580"/>
                  </a:lnTo>
                  <a:lnTo>
                    <a:pt x="668" y="580"/>
                  </a:lnTo>
                  <a:lnTo>
                    <a:pt x="672" y="580"/>
                  </a:lnTo>
                  <a:lnTo>
                    <a:pt x="677" y="585"/>
                  </a:lnTo>
                  <a:lnTo>
                    <a:pt x="682" y="594"/>
                  </a:lnTo>
                  <a:lnTo>
                    <a:pt x="684" y="599"/>
                  </a:lnTo>
                  <a:lnTo>
                    <a:pt x="684" y="603"/>
                  </a:lnTo>
                  <a:lnTo>
                    <a:pt x="684" y="606"/>
                  </a:lnTo>
                  <a:lnTo>
                    <a:pt x="682" y="608"/>
                  </a:lnTo>
                  <a:lnTo>
                    <a:pt x="682" y="613"/>
                  </a:lnTo>
                  <a:lnTo>
                    <a:pt x="682" y="615"/>
                  </a:lnTo>
                  <a:lnTo>
                    <a:pt x="684" y="620"/>
                  </a:lnTo>
                  <a:lnTo>
                    <a:pt x="684" y="625"/>
                  </a:lnTo>
                  <a:lnTo>
                    <a:pt x="687" y="627"/>
                  </a:lnTo>
                  <a:lnTo>
                    <a:pt x="689" y="629"/>
                  </a:lnTo>
                  <a:lnTo>
                    <a:pt x="694" y="629"/>
                  </a:lnTo>
                  <a:lnTo>
                    <a:pt x="703" y="629"/>
                  </a:lnTo>
                  <a:lnTo>
                    <a:pt x="710" y="634"/>
                  </a:lnTo>
                  <a:lnTo>
                    <a:pt x="724" y="648"/>
                  </a:lnTo>
                  <a:lnTo>
                    <a:pt x="724" y="651"/>
                  </a:lnTo>
                  <a:lnTo>
                    <a:pt x="724" y="656"/>
                  </a:lnTo>
                  <a:lnTo>
                    <a:pt x="724" y="658"/>
                  </a:lnTo>
                  <a:lnTo>
                    <a:pt x="722" y="663"/>
                  </a:lnTo>
                  <a:lnTo>
                    <a:pt x="717" y="674"/>
                  </a:lnTo>
                  <a:lnTo>
                    <a:pt x="717" y="677"/>
                  </a:lnTo>
                  <a:lnTo>
                    <a:pt x="717" y="679"/>
                  </a:lnTo>
                  <a:lnTo>
                    <a:pt x="717" y="684"/>
                  </a:lnTo>
                  <a:lnTo>
                    <a:pt x="717" y="689"/>
                  </a:lnTo>
                  <a:lnTo>
                    <a:pt x="715" y="691"/>
                  </a:lnTo>
                  <a:lnTo>
                    <a:pt x="715" y="693"/>
                  </a:lnTo>
                  <a:lnTo>
                    <a:pt x="713" y="696"/>
                  </a:lnTo>
                  <a:lnTo>
                    <a:pt x="710" y="696"/>
                  </a:lnTo>
                  <a:lnTo>
                    <a:pt x="708" y="693"/>
                  </a:lnTo>
                  <a:lnTo>
                    <a:pt x="705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698" y="686"/>
                  </a:lnTo>
                  <a:lnTo>
                    <a:pt x="696" y="689"/>
                  </a:lnTo>
                  <a:lnTo>
                    <a:pt x="696" y="689"/>
                  </a:lnTo>
                  <a:lnTo>
                    <a:pt x="694" y="691"/>
                  </a:lnTo>
                  <a:lnTo>
                    <a:pt x="696" y="696"/>
                  </a:lnTo>
                  <a:lnTo>
                    <a:pt x="701" y="700"/>
                  </a:lnTo>
                  <a:lnTo>
                    <a:pt x="701" y="703"/>
                  </a:lnTo>
                  <a:lnTo>
                    <a:pt x="698" y="705"/>
                  </a:lnTo>
                  <a:lnTo>
                    <a:pt x="694" y="708"/>
                  </a:lnTo>
                  <a:lnTo>
                    <a:pt x="691" y="712"/>
                  </a:lnTo>
                  <a:lnTo>
                    <a:pt x="689" y="717"/>
                  </a:lnTo>
                  <a:lnTo>
                    <a:pt x="691" y="719"/>
                  </a:lnTo>
                  <a:lnTo>
                    <a:pt x="696" y="724"/>
                  </a:lnTo>
                  <a:lnTo>
                    <a:pt x="696" y="727"/>
                  </a:lnTo>
                  <a:lnTo>
                    <a:pt x="696" y="729"/>
                  </a:lnTo>
                  <a:lnTo>
                    <a:pt x="694" y="731"/>
                  </a:lnTo>
                  <a:lnTo>
                    <a:pt x="689" y="734"/>
                  </a:lnTo>
                  <a:lnTo>
                    <a:pt x="682" y="734"/>
                  </a:lnTo>
                  <a:lnTo>
                    <a:pt x="679" y="736"/>
                  </a:lnTo>
                  <a:lnTo>
                    <a:pt x="677" y="738"/>
                  </a:lnTo>
                  <a:lnTo>
                    <a:pt x="675" y="743"/>
                  </a:lnTo>
                  <a:lnTo>
                    <a:pt x="675" y="745"/>
                  </a:lnTo>
                  <a:lnTo>
                    <a:pt x="672" y="745"/>
                  </a:lnTo>
                  <a:lnTo>
                    <a:pt x="675" y="748"/>
                  </a:lnTo>
                  <a:lnTo>
                    <a:pt x="675" y="748"/>
                  </a:lnTo>
                  <a:lnTo>
                    <a:pt x="677" y="753"/>
                  </a:lnTo>
                  <a:lnTo>
                    <a:pt x="677" y="755"/>
                  </a:lnTo>
                  <a:lnTo>
                    <a:pt x="677" y="757"/>
                  </a:lnTo>
                  <a:lnTo>
                    <a:pt x="672" y="760"/>
                  </a:lnTo>
                  <a:lnTo>
                    <a:pt x="663" y="764"/>
                  </a:lnTo>
                  <a:lnTo>
                    <a:pt x="658" y="764"/>
                  </a:lnTo>
                  <a:lnTo>
                    <a:pt x="656" y="764"/>
                  </a:lnTo>
                  <a:lnTo>
                    <a:pt x="653" y="767"/>
                  </a:lnTo>
                  <a:lnTo>
                    <a:pt x="651" y="769"/>
                  </a:lnTo>
                  <a:lnTo>
                    <a:pt x="651" y="776"/>
                  </a:lnTo>
                  <a:lnTo>
                    <a:pt x="649" y="779"/>
                  </a:lnTo>
                  <a:lnTo>
                    <a:pt x="646" y="786"/>
                  </a:lnTo>
                  <a:lnTo>
                    <a:pt x="639" y="798"/>
                  </a:lnTo>
                  <a:lnTo>
                    <a:pt x="639" y="800"/>
                  </a:lnTo>
                  <a:lnTo>
                    <a:pt x="634" y="802"/>
                  </a:lnTo>
                  <a:lnTo>
                    <a:pt x="632" y="805"/>
                  </a:lnTo>
                  <a:lnTo>
                    <a:pt x="623" y="805"/>
                  </a:lnTo>
                  <a:lnTo>
                    <a:pt x="611" y="809"/>
                  </a:lnTo>
                  <a:lnTo>
                    <a:pt x="601" y="807"/>
                  </a:lnTo>
                  <a:lnTo>
                    <a:pt x="599" y="809"/>
                  </a:lnTo>
                  <a:lnTo>
                    <a:pt x="597" y="809"/>
                  </a:lnTo>
                  <a:lnTo>
                    <a:pt x="594" y="814"/>
                  </a:lnTo>
                  <a:lnTo>
                    <a:pt x="594" y="819"/>
                  </a:lnTo>
                  <a:lnTo>
                    <a:pt x="594" y="821"/>
                  </a:lnTo>
                  <a:lnTo>
                    <a:pt x="592" y="824"/>
                  </a:lnTo>
                  <a:lnTo>
                    <a:pt x="590" y="824"/>
                  </a:lnTo>
                  <a:lnTo>
                    <a:pt x="587" y="824"/>
                  </a:lnTo>
                  <a:lnTo>
                    <a:pt x="582" y="826"/>
                  </a:lnTo>
                  <a:lnTo>
                    <a:pt x="580" y="826"/>
                  </a:lnTo>
                  <a:lnTo>
                    <a:pt x="578" y="828"/>
                  </a:lnTo>
                  <a:lnTo>
                    <a:pt x="575" y="831"/>
                  </a:lnTo>
                  <a:lnTo>
                    <a:pt x="561" y="852"/>
                  </a:lnTo>
                  <a:lnTo>
                    <a:pt x="561" y="854"/>
                  </a:lnTo>
                  <a:lnTo>
                    <a:pt x="559" y="857"/>
                  </a:lnTo>
                  <a:lnTo>
                    <a:pt x="554" y="859"/>
                  </a:lnTo>
                  <a:lnTo>
                    <a:pt x="545" y="859"/>
                  </a:lnTo>
                  <a:lnTo>
                    <a:pt x="545" y="857"/>
                  </a:lnTo>
                  <a:lnTo>
                    <a:pt x="542" y="857"/>
                  </a:lnTo>
                  <a:lnTo>
                    <a:pt x="540" y="854"/>
                  </a:lnTo>
                  <a:lnTo>
                    <a:pt x="537" y="854"/>
                  </a:lnTo>
                  <a:lnTo>
                    <a:pt x="533" y="852"/>
                  </a:lnTo>
                  <a:lnTo>
                    <a:pt x="530" y="850"/>
                  </a:lnTo>
                  <a:lnTo>
                    <a:pt x="521" y="842"/>
                  </a:lnTo>
                  <a:lnTo>
                    <a:pt x="511" y="833"/>
                  </a:lnTo>
                  <a:lnTo>
                    <a:pt x="509" y="831"/>
                  </a:lnTo>
                  <a:lnTo>
                    <a:pt x="504" y="831"/>
                  </a:lnTo>
                  <a:lnTo>
                    <a:pt x="488" y="828"/>
                  </a:lnTo>
                  <a:lnTo>
                    <a:pt x="485" y="828"/>
                  </a:lnTo>
                  <a:lnTo>
                    <a:pt x="485" y="826"/>
                  </a:lnTo>
                  <a:lnTo>
                    <a:pt x="485" y="824"/>
                  </a:lnTo>
                  <a:lnTo>
                    <a:pt x="488" y="821"/>
                  </a:lnTo>
                  <a:lnTo>
                    <a:pt x="488" y="816"/>
                  </a:lnTo>
                  <a:lnTo>
                    <a:pt x="488" y="814"/>
                  </a:lnTo>
                  <a:lnTo>
                    <a:pt x="485" y="812"/>
                  </a:lnTo>
                  <a:lnTo>
                    <a:pt x="481" y="809"/>
                  </a:lnTo>
                  <a:lnTo>
                    <a:pt x="476" y="809"/>
                  </a:lnTo>
                  <a:lnTo>
                    <a:pt x="471" y="809"/>
                  </a:lnTo>
                  <a:lnTo>
                    <a:pt x="469" y="812"/>
                  </a:lnTo>
                  <a:lnTo>
                    <a:pt x="466" y="812"/>
                  </a:lnTo>
                  <a:lnTo>
                    <a:pt x="466" y="814"/>
                  </a:lnTo>
                  <a:lnTo>
                    <a:pt x="464" y="816"/>
                  </a:lnTo>
                  <a:lnTo>
                    <a:pt x="464" y="824"/>
                  </a:lnTo>
                  <a:lnTo>
                    <a:pt x="464" y="826"/>
                  </a:lnTo>
                  <a:lnTo>
                    <a:pt x="462" y="828"/>
                  </a:lnTo>
                  <a:lnTo>
                    <a:pt x="459" y="831"/>
                  </a:lnTo>
                  <a:lnTo>
                    <a:pt x="457" y="831"/>
                  </a:lnTo>
                  <a:lnTo>
                    <a:pt x="448" y="833"/>
                  </a:lnTo>
                  <a:lnTo>
                    <a:pt x="443" y="833"/>
                  </a:lnTo>
                  <a:lnTo>
                    <a:pt x="440" y="835"/>
                  </a:lnTo>
                  <a:lnTo>
                    <a:pt x="438" y="838"/>
                  </a:lnTo>
                  <a:lnTo>
                    <a:pt x="433" y="835"/>
                  </a:lnTo>
                  <a:lnTo>
                    <a:pt x="426" y="828"/>
                  </a:lnTo>
                  <a:lnTo>
                    <a:pt x="407" y="795"/>
                  </a:lnTo>
                  <a:lnTo>
                    <a:pt x="405" y="788"/>
                  </a:lnTo>
                  <a:lnTo>
                    <a:pt x="403" y="781"/>
                  </a:lnTo>
                  <a:lnTo>
                    <a:pt x="403" y="779"/>
                  </a:lnTo>
                  <a:lnTo>
                    <a:pt x="400" y="779"/>
                  </a:lnTo>
                  <a:lnTo>
                    <a:pt x="398" y="779"/>
                  </a:lnTo>
                  <a:lnTo>
                    <a:pt x="393" y="779"/>
                  </a:lnTo>
                  <a:lnTo>
                    <a:pt x="391" y="781"/>
                  </a:lnTo>
                  <a:lnTo>
                    <a:pt x="388" y="781"/>
                  </a:lnTo>
                  <a:lnTo>
                    <a:pt x="377" y="790"/>
                  </a:lnTo>
                  <a:lnTo>
                    <a:pt x="372" y="793"/>
                  </a:lnTo>
                  <a:lnTo>
                    <a:pt x="369" y="793"/>
                  </a:lnTo>
                  <a:lnTo>
                    <a:pt x="367" y="793"/>
                  </a:lnTo>
                  <a:lnTo>
                    <a:pt x="365" y="793"/>
                  </a:lnTo>
                  <a:lnTo>
                    <a:pt x="360" y="795"/>
                  </a:lnTo>
                  <a:lnTo>
                    <a:pt x="343" y="814"/>
                  </a:lnTo>
                  <a:lnTo>
                    <a:pt x="339" y="816"/>
                  </a:lnTo>
                  <a:lnTo>
                    <a:pt x="334" y="819"/>
                  </a:lnTo>
                  <a:lnTo>
                    <a:pt x="332" y="816"/>
                  </a:lnTo>
                  <a:lnTo>
                    <a:pt x="327" y="809"/>
                  </a:lnTo>
                  <a:lnTo>
                    <a:pt x="325" y="807"/>
                  </a:lnTo>
                  <a:lnTo>
                    <a:pt x="322" y="809"/>
                  </a:lnTo>
                  <a:lnTo>
                    <a:pt x="320" y="812"/>
                  </a:lnTo>
                  <a:lnTo>
                    <a:pt x="317" y="814"/>
                  </a:lnTo>
                  <a:lnTo>
                    <a:pt x="317" y="824"/>
                  </a:lnTo>
                  <a:lnTo>
                    <a:pt x="315" y="833"/>
                  </a:lnTo>
                  <a:lnTo>
                    <a:pt x="313" y="835"/>
                  </a:lnTo>
                  <a:lnTo>
                    <a:pt x="306" y="840"/>
                  </a:lnTo>
                  <a:lnTo>
                    <a:pt x="303" y="845"/>
                  </a:lnTo>
                  <a:lnTo>
                    <a:pt x="301" y="852"/>
                  </a:lnTo>
                  <a:lnTo>
                    <a:pt x="298" y="871"/>
                  </a:lnTo>
                  <a:lnTo>
                    <a:pt x="296" y="885"/>
                  </a:lnTo>
                  <a:lnTo>
                    <a:pt x="296" y="890"/>
                  </a:lnTo>
                  <a:lnTo>
                    <a:pt x="291" y="897"/>
                  </a:lnTo>
                  <a:lnTo>
                    <a:pt x="289" y="902"/>
                  </a:lnTo>
                  <a:lnTo>
                    <a:pt x="284" y="916"/>
                  </a:lnTo>
                  <a:lnTo>
                    <a:pt x="275" y="909"/>
                  </a:lnTo>
                  <a:lnTo>
                    <a:pt x="272" y="906"/>
                  </a:lnTo>
                  <a:lnTo>
                    <a:pt x="270" y="904"/>
                  </a:lnTo>
                  <a:lnTo>
                    <a:pt x="268" y="897"/>
                  </a:lnTo>
                  <a:lnTo>
                    <a:pt x="265" y="892"/>
                  </a:lnTo>
                  <a:lnTo>
                    <a:pt x="265" y="890"/>
                  </a:lnTo>
                  <a:lnTo>
                    <a:pt x="265" y="880"/>
                  </a:lnTo>
                  <a:lnTo>
                    <a:pt x="263" y="878"/>
                  </a:lnTo>
                  <a:lnTo>
                    <a:pt x="263" y="876"/>
                  </a:lnTo>
                  <a:lnTo>
                    <a:pt x="261" y="871"/>
                  </a:lnTo>
                  <a:lnTo>
                    <a:pt x="261" y="869"/>
                  </a:lnTo>
                  <a:lnTo>
                    <a:pt x="261" y="866"/>
                  </a:lnTo>
                  <a:lnTo>
                    <a:pt x="263" y="866"/>
                  </a:lnTo>
                  <a:lnTo>
                    <a:pt x="265" y="864"/>
                  </a:lnTo>
                  <a:lnTo>
                    <a:pt x="268" y="861"/>
                  </a:lnTo>
                  <a:lnTo>
                    <a:pt x="265" y="859"/>
                  </a:lnTo>
                  <a:lnTo>
                    <a:pt x="265" y="859"/>
                  </a:lnTo>
                  <a:lnTo>
                    <a:pt x="263" y="857"/>
                  </a:lnTo>
                  <a:lnTo>
                    <a:pt x="256" y="857"/>
                  </a:lnTo>
                  <a:lnTo>
                    <a:pt x="254" y="854"/>
                  </a:lnTo>
                  <a:lnTo>
                    <a:pt x="251" y="852"/>
                  </a:lnTo>
                  <a:lnTo>
                    <a:pt x="249" y="850"/>
                  </a:lnTo>
                  <a:lnTo>
                    <a:pt x="246" y="842"/>
                  </a:lnTo>
                  <a:lnTo>
                    <a:pt x="246" y="838"/>
                  </a:lnTo>
                  <a:lnTo>
                    <a:pt x="239" y="831"/>
                  </a:lnTo>
                  <a:lnTo>
                    <a:pt x="235" y="824"/>
                  </a:lnTo>
                  <a:lnTo>
                    <a:pt x="235" y="824"/>
                  </a:lnTo>
                  <a:lnTo>
                    <a:pt x="232" y="824"/>
                  </a:lnTo>
                  <a:lnTo>
                    <a:pt x="230" y="824"/>
                  </a:lnTo>
                  <a:lnTo>
                    <a:pt x="220" y="826"/>
                  </a:lnTo>
                  <a:lnTo>
                    <a:pt x="220" y="826"/>
                  </a:lnTo>
                  <a:lnTo>
                    <a:pt x="218" y="824"/>
                  </a:lnTo>
                  <a:lnTo>
                    <a:pt x="218" y="819"/>
                  </a:lnTo>
                  <a:lnTo>
                    <a:pt x="218" y="816"/>
                  </a:lnTo>
                  <a:lnTo>
                    <a:pt x="218" y="812"/>
                  </a:lnTo>
                  <a:lnTo>
                    <a:pt x="218" y="809"/>
                  </a:lnTo>
                  <a:lnTo>
                    <a:pt x="216" y="807"/>
                  </a:lnTo>
                  <a:lnTo>
                    <a:pt x="211" y="802"/>
                  </a:lnTo>
                  <a:lnTo>
                    <a:pt x="209" y="800"/>
                  </a:lnTo>
                  <a:lnTo>
                    <a:pt x="209" y="798"/>
                  </a:lnTo>
                  <a:lnTo>
                    <a:pt x="206" y="795"/>
                  </a:lnTo>
                  <a:lnTo>
                    <a:pt x="204" y="795"/>
                  </a:lnTo>
                  <a:lnTo>
                    <a:pt x="164" y="840"/>
                  </a:lnTo>
                  <a:lnTo>
                    <a:pt x="164" y="842"/>
                  </a:lnTo>
                  <a:lnTo>
                    <a:pt x="164" y="845"/>
                  </a:lnTo>
                  <a:lnTo>
                    <a:pt x="164" y="850"/>
                  </a:lnTo>
                  <a:lnTo>
                    <a:pt x="161" y="854"/>
                  </a:lnTo>
                  <a:lnTo>
                    <a:pt x="161" y="857"/>
                  </a:lnTo>
                  <a:lnTo>
                    <a:pt x="154" y="866"/>
                  </a:lnTo>
                  <a:lnTo>
                    <a:pt x="149" y="873"/>
                  </a:lnTo>
                  <a:lnTo>
                    <a:pt x="149" y="876"/>
                  </a:lnTo>
                  <a:lnTo>
                    <a:pt x="149" y="885"/>
                  </a:lnTo>
                  <a:lnTo>
                    <a:pt x="147" y="887"/>
                  </a:lnTo>
                  <a:lnTo>
                    <a:pt x="147" y="890"/>
                  </a:lnTo>
                  <a:lnTo>
                    <a:pt x="145" y="892"/>
                  </a:lnTo>
                  <a:lnTo>
                    <a:pt x="135" y="904"/>
                  </a:lnTo>
                  <a:lnTo>
                    <a:pt x="133" y="909"/>
                  </a:lnTo>
                  <a:lnTo>
                    <a:pt x="131" y="911"/>
                  </a:lnTo>
                  <a:lnTo>
                    <a:pt x="126" y="913"/>
                  </a:lnTo>
                  <a:lnTo>
                    <a:pt x="114" y="916"/>
                  </a:lnTo>
                  <a:lnTo>
                    <a:pt x="104" y="916"/>
                  </a:lnTo>
                  <a:lnTo>
                    <a:pt x="100" y="916"/>
                  </a:lnTo>
                  <a:lnTo>
                    <a:pt x="97" y="916"/>
                  </a:lnTo>
                  <a:lnTo>
                    <a:pt x="97" y="916"/>
                  </a:lnTo>
                  <a:lnTo>
                    <a:pt x="93" y="918"/>
                  </a:lnTo>
                  <a:lnTo>
                    <a:pt x="93" y="921"/>
                  </a:lnTo>
                  <a:lnTo>
                    <a:pt x="90" y="921"/>
                  </a:lnTo>
                  <a:lnTo>
                    <a:pt x="88" y="918"/>
                  </a:lnTo>
                  <a:lnTo>
                    <a:pt x="86" y="916"/>
                  </a:lnTo>
                  <a:lnTo>
                    <a:pt x="83" y="913"/>
                  </a:lnTo>
                  <a:lnTo>
                    <a:pt x="81" y="913"/>
                  </a:lnTo>
                  <a:lnTo>
                    <a:pt x="78" y="913"/>
                  </a:lnTo>
                  <a:lnTo>
                    <a:pt x="60" y="921"/>
                  </a:lnTo>
                  <a:lnTo>
                    <a:pt x="57" y="921"/>
                  </a:lnTo>
                  <a:lnTo>
                    <a:pt x="52" y="923"/>
                  </a:lnTo>
                  <a:lnTo>
                    <a:pt x="50" y="932"/>
                  </a:lnTo>
                  <a:lnTo>
                    <a:pt x="45" y="932"/>
                  </a:lnTo>
                  <a:lnTo>
                    <a:pt x="43" y="930"/>
                  </a:lnTo>
                  <a:lnTo>
                    <a:pt x="41" y="925"/>
                  </a:lnTo>
                  <a:lnTo>
                    <a:pt x="38" y="923"/>
                  </a:lnTo>
                  <a:lnTo>
                    <a:pt x="36" y="909"/>
                  </a:lnTo>
                  <a:lnTo>
                    <a:pt x="36" y="906"/>
                  </a:lnTo>
                  <a:lnTo>
                    <a:pt x="33" y="904"/>
                  </a:lnTo>
                  <a:lnTo>
                    <a:pt x="29" y="904"/>
                  </a:lnTo>
                  <a:lnTo>
                    <a:pt x="26" y="902"/>
                  </a:lnTo>
                  <a:lnTo>
                    <a:pt x="26" y="899"/>
                  </a:lnTo>
                  <a:lnTo>
                    <a:pt x="29" y="892"/>
                  </a:lnTo>
                  <a:lnTo>
                    <a:pt x="33" y="869"/>
                  </a:lnTo>
                  <a:lnTo>
                    <a:pt x="33" y="864"/>
                  </a:lnTo>
                  <a:lnTo>
                    <a:pt x="31" y="859"/>
                  </a:lnTo>
                  <a:lnTo>
                    <a:pt x="26" y="850"/>
                  </a:lnTo>
                  <a:lnTo>
                    <a:pt x="12" y="831"/>
                  </a:lnTo>
                  <a:lnTo>
                    <a:pt x="10" y="824"/>
                  </a:lnTo>
                  <a:lnTo>
                    <a:pt x="7" y="816"/>
                  </a:lnTo>
                  <a:lnTo>
                    <a:pt x="5" y="793"/>
                  </a:lnTo>
                  <a:lnTo>
                    <a:pt x="0" y="783"/>
                  </a:lnTo>
                  <a:lnTo>
                    <a:pt x="7" y="781"/>
                  </a:lnTo>
                  <a:lnTo>
                    <a:pt x="19" y="779"/>
                  </a:lnTo>
                  <a:lnTo>
                    <a:pt x="22" y="779"/>
                  </a:lnTo>
                  <a:lnTo>
                    <a:pt x="24" y="776"/>
                  </a:lnTo>
                  <a:lnTo>
                    <a:pt x="24" y="774"/>
                  </a:lnTo>
                  <a:lnTo>
                    <a:pt x="24" y="774"/>
                  </a:lnTo>
                  <a:lnTo>
                    <a:pt x="24" y="771"/>
                  </a:lnTo>
                  <a:lnTo>
                    <a:pt x="24" y="771"/>
                  </a:lnTo>
                  <a:lnTo>
                    <a:pt x="22" y="769"/>
                  </a:lnTo>
                  <a:lnTo>
                    <a:pt x="17" y="757"/>
                  </a:lnTo>
                  <a:lnTo>
                    <a:pt x="15" y="755"/>
                  </a:lnTo>
                  <a:lnTo>
                    <a:pt x="15" y="750"/>
                  </a:lnTo>
                  <a:lnTo>
                    <a:pt x="17" y="748"/>
                  </a:lnTo>
                  <a:lnTo>
                    <a:pt x="29" y="738"/>
                  </a:lnTo>
                  <a:lnTo>
                    <a:pt x="31" y="736"/>
                  </a:lnTo>
                  <a:lnTo>
                    <a:pt x="33" y="731"/>
                  </a:lnTo>
                  <a:lnTo>
                    <a:pt x="36" y="727"/>
                  </a:lnTo>
                  <a:lnTo>
                    <a:pt x="36" y="722"/>
                  </a:lnTo>
                  <a:lnTo>
                    <a:pt x="38" y="717"/>
                  </a:lnTo>
                  <a:lnTo>
                    <a:pt x="43" y="705"/>
                  </a:lnTo>
                  <a:lnTo>
                    <a:pt x="45" y="698"/>
                  </a:lnTo>
                  <a:lnTo>
                    <a:pt x="43" y="696"/>
                  </a:lnTo>
                  <a:lnTo>
                    <a:pt x="41" y="693"/>
                  </a:lnTo>
                  <a:lnTo>
                    <a:pt x="41" y="689"/>
                  </a:lnTo>
                  <a:lnTo>
                    <a:pt x="38" y="686"/>
                  </a:lnTo>
                  <a:lnTo>
                    <a:pt x="38" y="682"/>
                  </a:lnTo>
                  <a:lnTo>
                    <a:pt x="38" y="679"/>
                  </a:lnTo>
                  <a:lnTo>
                    <a:pt x="38" y="677"/>
                  </a:lnTo>
                  <a:lnTo>
                    <a:pt x="50" y="667"/>
                  </a:lnTo>
                  <a:lnTo>
                    <a:pt x="52" y="665"/>
                  </a:lnTo>
                  <a:lnTo>
                    <a:pt x="52" y="656"/>
                  </a:lnTo>
                  <a:lnTo>
                    <a:pt x="55" y="656"/>
                  </a:lnTo>
                  <a:lnTo>
                    <a:pt x="55" y="653"/>
                  </a:lnTo>
                  <a:lnTo>
                    <a:pt x="62" y="651"/>
                  </a:lnTo>
                  <a:lnTo>
                    <a:pt x="67" y="648"/>
                  </a:lnTo>
                  <a:lnTo>
                    <a:pt x="69" y="646"/>
                  </a:lnTo>
                  <a:lnTo>
                    <a:pt x="78" y="629"/>
                  </a:lnTo>
                  <a:lnTo>
                    <a:pt x="81" y="629"/>
                  </a:lnTo>
                  <a:lnTo>
                    <a:pt x="83" y="627"/>
                  </a:lnTo>
                  <a:lnTo>
                    <a:pt x="83" y="625"/>
                  </a:lnTo>
                  <a:lnTo>
                    <a:pt x="86" y="620"/>
                  </a:lnTo>
                  <a:lnTo>
                    <a:pt x="90" y="613"/>
                  </a:lnTo>
                  <a:lnTo>
                    <a:pt x="90" y="611"/>
                  </a:lnTo>
                  <a:lnTo>
                    <a:pt x="90" y="611"/>
                  </a:lnTo>
                  <a:lnTo>
                    <a:pt x="90" y="608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88" y="603"/>
                  </a:lnTo>
                  <a:lnTo>
                    <a:pt x="88" y="603"/>
                  </a:lnTo>
                  <a:lnTo>
                    <a:pt x="86" y="601"/>
                  </a:lnTo>
                  <a:lnTo>
                    <a:pt x="86" y="601"/>
                  </a:lnTo>
                  <a:lnTo>
                    <a:pt x="86" y="599"/>
                  </a:lnTo>
                  <a:lnTo>
                    <a:pt x="83" y="599"/>
                  </a:lnTo>
                  <a:lnTo>
                    <a:pt x="83" y="596"/>
                  </a:lnTo>
                  <a:lnTo>
                    <a:pt x="86" y="596"/>
                  </a:lnTo>
                  <a:lnTo>
                    <a:pt x="90" y="594"/>
                  </a:lnTo>
                  <a:lnTo>
                    <a:pt x="93" y="594"/>
                  </a:lnTo>
                  <a:lnTo>
                    <a:pt x="95" y="594"/>
                  </a:lnTo>
                  <a:lnTo>
                    <a:pt x="97" y="594"/>
                  </a:lnTo>
                  <a:lnTo>
                    <a:pt x="100" y="596"/>
                  </a:lnTo>
                  <a:lnTo>
                    <a:pt x="104" y="599"/>
                  </a:lnTo>
                  <a:lnTo>
                    <a:pt x="112" y="603"/>
                  </a:lnTo>
                  <a:lnTo>
                    <a:pt x="121" y="603"/>
                  </a:lnTo>
                  <a:lnTo>
                    <a:pt x="121" y="603"/>
                  </a:lnTo>
                  <a:lnTo>
                    <a:pt x="123" y="603"/>
                  </a:lnTo>
                  <a:lnTo>
                    <a:pt x="126" y="601"/>
                  </a:lnTo>
                  <a:lnTo>
                    <a:pt x="128" y="592"/>
                  </a:lnTo>
                  <a:lnTo>
                    <a:pt x="133" y="566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6" y="556"/>
                  </a:lnTo>
                  <a:lnTo>
                    <a:pt x="126" y="549"/>
                  </a:lnTo>
                  <a:lnTo>
                    <a:pt x="126" y="542"/>
                  </a:lnTo>
                  <a:lnTo>
                    <a:pt x="126" y="537"/>
                  </a:lnTo>
                  <a:lnTo>
                    <a:pt x="123" y="532"/>
                  </a:lnTo>
                  <a:lnTo>
                    <a:pt x="119" y="528"/>
                  </a:lnTo>
                  <a:lnTo>
                    <a:pt x="116" y="523"/>
                  </a:lnTo>
                  <a:lnTo>
                    <a:pt x="116" y="521"/>
                  </a:lnTo>
                  <a:lnTo>
                    <a:pt x="119" y="506"/>
                  </a:lnTo>
                  <a:lnTo>
                    <a:pt x="121" y="504"/>
                  </a:lnTo>
                  <a:lnTo>
                    <a:pt x="123" y="502"/>
                  </a:lnTo>
                  <a:lnTo>
                    <a:pt x="128" y="499"/>
                  </a:lnTo>
                  <a:lnTo>
                    <a:pt x="131" y="497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33" y="492"/>
                  </a:lnTo>
                  <a:lnTo>
                    <a:pt x="133" y="487"/>
                  </a:lnTo>
                  <a:lnTo>
                    <a:pt x="133" y="480"/>
                  </a:lnTo>
                  <a:lnTo>
                    <a:pt x="133" y="473"/>
                  </a:lnTo>
                  <a:lnTo>
                    <a:pt x="133" y="471"/>
                  </a:lnTo>
                  <a:lnTo>
                    <a:pt x="128" y="464"/>
                  </a:lnTo>
                  <a:lnTo>
                    <a:pt x="119" y="452"/>
                  </a:lnTo>
                  <a:lnTo>
                    <a:pt x="116" y="452"/>
                  </a:lnTo>
                  <a:lnTo>
                    <a:pt x="116" y="450"/>
                  </a:lnTo>
                  <a:lnTo>
                    <a:pt x="114" y="450"/>
                  </a:lnTo>
                  <a:lnTo>
                    <a:pt x="112" y="447"/>
                  </a:lnTo>
                  <a:lnTo>
                    <a:pt x="109" y="447"/>
                  </a:lnTo>
                  <a:lnTo>
                    <a:pt x="107" y="447"/>
                  </a:lnTo>
                  <a:lnTo>
                    <a:pt x="104" y="445"/>
                  </a:lnTo>
                  <a:lnTo>
                    <a:pt x="104" y="442"/>
                  </a:lnTo>
                  <a:lnTo>
                    <a:pt x="102" y="438"/>
                  </a:lnTo>
                  <a:lnTo>
                    <a:pt x="102" y="433"/>
                  </a:lnTo>
                  <a:lnTo>
                    <a:pt x="100" y="431"/>
                  </a:lnTo>
                  <a:lnTo>
                    <a:pt x="93" y="424"/>
                  </a:lnTo>
                  <a:lnTo>
                    <a:pt x="93" y="419"/>
                  </a:lnTo>
                  <a:lnTo>
                    <a:pt x="93" y="416"/>
                  </a:lnTo>
                  <a:lnTo>
                    <a:pt x="97" y="412"/>
                  </a:lnTo>
                  <a:lnTo>
                    <a:pt x="102" y="409"/>
                  </a:lnTo>
                  <a:lnTo>
                    <a:pt x="104" y="405"/>
                  </a:lnTo>
                  <a:lnTo>
                    <a:pt x="109" y="400"/>
                  </a:lnTo>
                  <a:lnTo>
                    <a:pt x="112" y="400"/>
                  </a:lnTo>
                  <a:lnTo>
                    <a:pt x="114" y="398"/>
                  </a:lnTo>
                  <a:lnTo>
                    <a:pt x="121" y="398"/>
                  </a:lnTo>
                  <a:lnTo>
                    <a:pt x="121" y="398"/>
                  </a:lnTo>
                  <a:lnTo>
                    <a:pt x="123" y="398"/>
                  </a:lnTo>
                  <a:lnTo>
                    <a:pt x="123" y="398"/>
                  </a:lnTo>
                  <a:lnTo>
                    <a:pt x="128" y="390"/>
                  </a:lnTo>
                  <a:lnTo>
                    <a:pt x="131" y="388"/>
                  </a:lnTo>
                  <a:lnTo>
                    <a:pt x="133" y="386"/>
                  </a:lnTo>
                  <a:lnTo>
                    <a:pt x="135" y="383"/>
                  </a:lnTo>
                  <a:lnTo>
                    <a:pt x="135" y="379"/>
                  </a:lnTo>
                  <a:lnTo>
                    <a:pt x="138" y="371"/>
                  </a:lnTo>
                  <a:lnTo>
                    <a:pt x="140" y="369"/>
                  </a:lnTo>
                  <a:lnTo>
                    <a:pt x="142" y="364"/>
                  </a:lnTo>
                  <a:lnTo>
                    <a:pt x="145" y="362"/>
                  </a:lnTo>
                  <a:lnTo>
                    <a:pt x="147" y="357"/>
                  </a:lnTo>
                  <a:lnTo>
                    <a:pt x="149" y="355"/>
                  </a:lnTo>
                  <a:lnTo>
                    <a:pt x="149" y="348"/>
                  </a:lnTo>
                  <a:lnTo>
                    <a:pt x="149" y="343"/>
                  </a:lnTo>
                  <a:lnTo>
                    <a:pt x="149" y="341"/>
                  </a:lnTo>
                  <a:lnTo>
                    <a:pt x="149" y="338"/>
                  </a:lnTo>
                  <a:lnTo>
                    <a:pt x="149" y="334"/>
                  </a:lnTo>
                  <a:lnTo>
                    <a:pt x="149" y="331"/>
                  </a:lnTo>
                  <a:lnTo>
                    <a:pt x="145" y="324"/>
                  </a:lnTo>
                  <a:lnTo>
                    <a:pt x="140" y="315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3"/>
                  </a:lnTo>
                  <a:lnTo>
                    <a:pt x="138" y="284"/>
                  </a:lnTo>
                  <a:lnTo>
                    <a:pt x="135" y="277"/>
                  </a:lnTo>
                  <a:lnTo>
                    <a:pt x="131" y="267"/>
                  </a:lnTo>
                  <a:lnTo>
                    <a:pt x="128" y="263"/>
                  </a:lnTo>
                  <a:lnTo>
                    <a:pt x="126" y="260"/>
                  </a:lnTo>
                  <a:lnTo>
                    <a:pt x="123" y="251"/>
                  </a:lnTo>
                  <a:lnTo>
                    <a:pt x="121" y="246"/>
                  </a:lnTo>
                  <a:lnTo>
                    <a:pt x="109" y="227"/>
                  </a:lnTo>
                  <a:lnTo>
                    <a:pt x="107" y="222"/>
                  </a:lnTo>
                  <a:lnTo>
                    <a:pt x="102" y="222"/>
                  </a:lnTo>
                  <a:lnTo>
                    <a:pt x="100" y="222"/>
                  </a:lnTo>
                  <a:lnTo>
                    <a:pt x="97" y="227"/>
                  </a:lnTo>
                  <a:lnTo>
                    <a:pt x="95" y="225"/>
                  </a:lnTo>
                  <a:lnTo>
                    <a:pt x="93" y="222"/>
                  </a:lnTo>
                  <a:lnTo>
                    <a:pt x="93" y="220"/>
                  </a:lnTo>
                  <a:lnTo>
                    <a:pt x="90" y="215"/>
                  </a:lnTo>
                  <a:lnTo>
                    <a:pt x="88" y="213"/>
                  </a:lnTo>
                  <a:lnTo>
                    <a:pt x="86" y="211"/>
                  </a:lnTo>
                  <a:lnTo>
                    <a:pt x="78" y="211"/>
                  </a:lnTo>
                  <a:lnTo>
                    <a:pt x="71" y="208"/>
                  </a:lnTo>
                  <a:lnTo>
                    <a:pt x="69" y="206"/>
                  </a:lnTo>
                  <a:lnTo>
                    <a:pt x="67" y="203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2" y="187"/>
                  </a:lnTo>
                  <a:lnTo>
                    <a:pt x="52" y="180"/>
                  </a:lnTo>
                  <a:lnTo>
                    <a:pt x="43" y="166"/>
                  </a:lnTo>
                  <a:lnTo>
                    <a:pt x="50" y="151"/>
                  </a:lnTo>
                  <a:lnTo>
                    <a:pt x="52" y="147"/>
                  </a:lnTo>
                  <a:lnTo>
                    <a:pt x="52" y="144"/>
                  </a:lnTo>
                  <a:lnTo>
                    <a:pt x="55" y="142"/>
                  </a:lnTo>
                  <a:lnTo>
                    <a:pt x="57" y="142"/>
                  </a:lnTo>
                  <a:lnTo>
                    <a:pt x="60" y="140"/>
                  </a:lnTo>
                  <a:lnTo>
                    <a:pt x="62" y="137"/>
                  </a:lnTo>
                  <a:lnTo>
                    <a:pt x="67" y="130"/>
                  </a:lnTo>
                  <a:lnTo>
                    <a:pt x="83" y="121"/>
                  </a:lnTo>
                  <a:lnTo>
                    <a:pt x="90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100" y="118"/>
                  </a:lnTo>
                  <a:lnTo>
                    <a:pt x="109" y="116"/>
                  </a:lnTo>
                  <a:lnTo>
                    <a:pt x="123" y="116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7" y="102"/>
                  </a:lnTo>
                  <a:lnTo>
                    <a:pt x="147" y="99"/>
                  </a:lnTo>
                  <a:lnTo>
                    <a:pt x="147" y="97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38" y="85"/>
                  </a:lnTo>
                  <a:lnTo>
                    <a:pt x="138" y="83"/>
                  </a:lnTo>
                  <a:lnTo>
                    <a:pt x="138" y="78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40" y="71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9"/>
                  </a:lnTo>
                  <a:lnTo>
                    <a:pt x="138" y="59"/>
                  </a:lnTo>
                  <a:lnTo>
                    <a:pt x="145" y="59"/>
                  </a:lnTo>
                  <a:lnTo>
                    <a:pt x="147" y="59"/>
                  </a:lnTo>
                  <a:lnTo>
                    <a:pt x="149" y="57"/>
                  </a:lnTo>
                  <a:lnTo>
                    <a:pt x="147" y="50"/>
                  </a:lnTo>
                  <a:lnTo>
                    <a:pt x="147" y="47"/>
                  </a:lnTo>
                  <a:lnTo>
                    <a:pt x="149" y="47"/>
                  </a:lnTo>
                  <a:lnTo>
                    <a:pt x="157" y="47"/>
                  </a:lnTo>
                  <a:lnTo>
                    <a:pt x="161" y="42"/>
                  </a:lnTo>
                  <a:lnTo>
                    <a:pt x="171" y="33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8"/>
                  </a:lnTo>
                  <a:lnTo>
                    <a:pt x="180" y="28"/>
                  </a:lnTo>
                  <a:lnTo>
                    <a:pt x="180" y="31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204" y="28"/>
                  </a:lnTo>
                  <a:lnTo>
                    <a:pt x="206" y="28"/>
                  </a:lnTo>
                  <a:lnTo>
                    <a:pt x="211" y="28"/>
                  </a:lnTo>
                  <a:lnTo>
                    <a:pt x="213" y="26"/>
                  </a:lnTo>
                  <a:lnTo>
                    <a:pt x="213" y="24"/>
                  </a:lnTo>
                  <a:lnTo>
                    <a:pt x="216" y="19"/>
                  </a:lnTo>
                  <a:lnTo>
                    <a:pt x="218" y="16"/>
                  </a:lnTo>
                  <a:lnTo>
                    <a:pt x="237" y="5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5" y="7"/>
                  </a:lnTo>
                  <a:lnTo>
                    <a:pt x="265" y="9"/>
                  </a:lnTo>
                  <a:lnTo>
                    <a:pt x="268" y="12"/>
                  </a:lnTo>
                  <a:lnTo>
                    <a:pt x="272" y="16"/>
                  </a:lnTo>
                  <a:lnTo>
                    <a:pt x="277" y="21"/>
                  </a:lnTo>
                  <a:lnTo>
                    <a:pt x="284" y="24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9" y="26"/>
                  </a:lnTo>
                  <a:lnTo>
                    <a:pt x="291" y="26"/>
                  </a:lnTo>
                  <a:lnTo>
                    <a:pt x="296" y="26"/>
                  </a:lnTo>
                  <a:lnTo>
                    <a:pt x="301" y="26"/>
                  </a:lnTo>
                  <a:lnTo>
                    <a:pt x="303" y="28"/>
                  </a:lnTo>
                  <a:lnTo>
                    <a:pt x="313" y="38"/>
                  </a:lnTo>
                  <a:lnTo>
                    <a:pt x="315" y="40"/>
                  </a:lnTo>
                  <a:lnTo>
                    <a:pt x="317" y="42"/>
                  </a:lnTo>
                  <a:lnTo>
                    <a:pt x="322" y="42"/>
                  </a:lnTo>
                  <a:lnTo>
                    <a:pt x="332" y="35"/>
                  </a:lnTo>
                  <a:lnTo>
                    <a:pt x="336" y="35"/>
                  </a:lnTo>
                  <a:lnTo>
                    <a:pt x="341" y="35"/>
                  </a:lnTo>
                  <a:lnTo>
                    <a:pt x="348" y="35"/>
                  </a:lnTo>
                  <a:lnTo>
                    <a:pt x="353" y="38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7" y="28"/>
                  </a:lnTo>
                  <a:lnTo>
                    <a:pt x="384" y="31"/>
                  </a:lnTo>
                  <a:lnTo>
                    <a:pt x="386" y="33"/>
                  </a:lnTo>
                  <a:lnTo>
                    <a:pt x="388" y="38"/>
                  </a:lnTo>
                  <a:lnTo>
                    <a:pt x="391" y="42"/>
                  </a:lnTo>
                  <a:lnTo>
                    <a:pt x="391" y="45"/>
                  </a:lnTo>
                  <a:lnTo>
                    <a:pt x="393" y="47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6" y="54"/>
                  </a:lnTo>
                  <a:lnTo>
                    <a:pt x="400" y="54"/>
                  </a:lnTo>
                  <a:lnTo>
                    <a:pt x="403" y="52"/>
                  </a:lnTo>
                  <a:lnTo>
                    <a:pt x="414" y="45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4" y="35"/>
                  </a:lnTo>
                  <a:lnTo>
                    <a:pt x="424" y="33"/>
                  </a:lnTo>
                  <a:lnTo>
                    <a:pt x="424" y="28"/>
                  </a:lnTo>
                  <a:lnTo>
                    <a:pt x="426" y="26"/>
                  </a:lnTo>
                  <a:lnTo>
                    <a:pt x="429" y="24"/>
                  </a:lnTo>
                  <a:lnTo>
                    <a:pt x="431" y="21"/>
                  </a:lnTo>
                  <a:lnTo>
                    <a:pt x="431" y="16"/>
                  </a:lnTo>
                  <a:lnTo>
                    <a:pt x="431" y="14"/>
                  </a:lnTo>
                  <a:lnTo>
                    <a:pt x="431" y="14"/>
                  </a:lnTo>
                  <a:lnTo>
                    <a:pt x="440" y="14"/>
                  </a:lnTo>
                  <a:lnTo>
                    <a:pt x="448" y="28"/>
                  </a:lnTo>
                  <a:lnTo>
                    <a:pt x="448" y="31"/>
                  </a:lnTo>
                  <a:lnTo>
                    <a:pt x="450" y="35"/>
                  </a:lnTo>
                  <a:lnTo>
                    <a:pt x="450" y="38"/>
                  </a:lnTo>
                  <a:lnTo>
                    <a:pt x="455" y="40"/>
                  </a:lnTo>
                  <a:lnTo>
                    <a:pt x="455" y="42"/>
                  </a:lnTo>
                  <a:lnTo>
                    <a:pt x="459" y="45"/>
                  </a:lnTo>
                  <a:lnTo>
                    <a:pt x="459" y="47"/>
                  </a:lnTo>
                  <a:lnTo>
                    <a:pt x="462" y="47"/>
                  </a:lnTo>
                  <a:lnTo>
                    <a:pt x="462" y="47"/>
                  </a:lnTo>
                  <a:lnTo>
                    <a:pt x="464" y="50"/>
                  </a:lnTo>
                  <a:lnTo>
                    <a:pt x="466" y="57"/>
                  </a:lnTo>
                  <a:lnTo>
                    <a:pt x="471" y="64"/>
                  </a:lnTo>
                  <a:lnTo>
                    <a:pt x="474" y="64"/>
                  </a:lnTo>
                  <a:lnTo>
                    <a:pt x="476" y="66"/>
                  </a:lnTo>
                  <a:lnTo>
                    <a:pt x="476" y="69"/>
                  </a:lnTo>
                  <a:lnTo>
                    <a:pt x="478" y="76"/>
                  </a:lnTo>
                  <a:lnTo>
                    <a:pt x="478" y="85"/>
                  </a:lnTo>
                  <a:lnTo>
                    <a:pt x="478" y="87"/>
                  </a:lnTo>
                  <a:lnTo>
                    <a:pt x="476" y="90"/>
                  </a:lnTo>
                  <a:lnTo>
                    <a:pt x="476" y="92"/>
                  </a:lnTo>
                  <a:lnTo>
                    <a:pt x="478" y="95"/>
                  </a:lnTo>
                  <a:lnTo>
                    <a:pt x="481" y="95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8" y="99"/>
                  </a:lnTo>
                  <a:lnTo>
                    <a:pt x="490" y="99"/>
                  </a:lnTo>
                  <a:lnTo>
                    <a:pt x="493" y="102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95" y="104"/>
                  </a:lnTo>
                  <a:lnTo>
                    <a:pt x="497" y="104"/>
                  </a:lnTo>
                  <a:lnTo>
                    <a:pt x="497" y="104"/>
                  </a:lnTo>
                  <a:lnTo>
                    <a:pt x="502" y="104"/>
                  </a:lnTo>
                  <a:lnTo>
                    <a:pt x="504" y="104"/>
                  </a:lnTo>
                  <a:lnTo>
                    <a:pt x="507" y="104"/>
                  </a:lnTo>
                  <a:lnTo>
                    <a:pt x="507" y="106"/>
                  </a:lnTo>
                  <a:lnTo>
                    <a:pt x="509" y="109"/>
                  </a:lnTo>
                  <a:lnTo>
                    <a:pt x="514" y="111"/>
                  </a:lnTo>
                  <a:lnTo>
                    <a:pt x="516" y="113"/>
                  </a:lnTo>
                  <a:lnTo>
                    <a:pt x="516" y="113"/>
                  </a:lnTo>
                  <a:lnTo>
                    <a:pt x="519" y="116"/>
                  </a:lnTo>
                  <a:lnTo>
                    <a:pt x="519" y="116"/>
                  </a:lnTo>
                  <a:lnTo>
                    <a:pt x="528" y="118"/>
                  </a:lnTo>
                  <a:lnTo>
                    <a:pt x="535" y="118"/>
                  </a:lnTo>
                  <a:lnTo>
                    <a:pt x="540" y="121"/>
                  </a:lnTo>
                  <a:lnTo>
                    <a:pt x="542" y="123"/>
                  </a:lnTo>
                  <a:lnTo>
                    <a:pt x="547" y="123"/>
                  </a:lnTo>
                  <a:lnTo>
                    <a:pt x="547" y="125"/>
                  </a:lnTo>
                  <a:lnTo>
                    <a:pt x="549" y="125"/>
                  </a:lnTo>
                  <a:lnTo>
                    <a:pt x="549" y="128"/>
                  </a:lnTo>
                  <a:lnTo>
                    <a:pt x="549" y="130"/>
                  </a:lnTo>
                  <a:lnTo>
                    <a:pt x="549" y="132"/>
                  </a:lnTo>
                  <a:lnTo>
                    <a:pt x="549" y="135"/>
                  </a:lnTo>
                  <a:lnTo>
                    <a:pt x="552" y="137"/>
                  </a:lnTo>
                  <a:lnTo>
                    <a:pt x="552" y="140"/>
                  </a:lnTo>
                  <a:lnTo>
                    <a:pt x="552" y="140"/>
                  </a:lnTo>
                  <a:lnTo>
                    <a:pt x="554" y="142"/>
                  </a:lnTo>
                  <a:lnTo>
                    <a:pt x="552" y="144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52" y="161"/>
                  </a:lnTo>
                  <a:lnTo>
                    <a:pt x="552" y="163"/>
                  </a:lnTo>
                  <a:lnTo>
                    <a:pt x="552" y="163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0"/>
                  </a:lnTo>
                  <a:lnTo>
                    <a:pt x="554" y="173"/>
                  </a:lnTo>
                  <a:lnTo>
                    <a:pt x="554" y="175"/>
                  </a:lnTo>
                  <a:lnTo>
                    <a:pt x="554" y="175"/>
                  </a:lnTo>
                  <a:lnTo>
                    <a:pt x="556" y="177"/>
                  </a:lnTo>
                  <a:lnTo>
                    <a:pt x="556" y="180"/>
                  </a:lnTo>
                  <a:lnTo>
                    <a:pt x="556" y="180"/>
                  </a:lnTo>
                  <a:lnTo>
                    <a:pt x="559" y="180"/>
                  </a:lnTo>
                  <a:lnTo>
                    <a:pt x="559" y="182"/>
                  </a:lnTo>
                  <a:lnTo>
                    <a:pt x="559" y="182"/>
                  </a:lnTo>
                  <a:lnTo>
                    <a:pt x="559" y="185"/>
                  </a:lnTo>
                  <a:lnTo>
                    <a:pt x="559" y="185"/>
                  </a:lnTo>
                  <a:lnTo>
                    <a:pt x="554" y="1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9997E50-6F23-0AA5-9EE5-8177C5ABB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2132013"/>
              <a:ext cx="1247775" cy="1498600"/>
            </a:xfrm>
            <a:custGeom>
              <a:avLst/>
              <a:gdLst>
                <a:gd name="T0" fmla="*/ 762 w 786"/>
                <a:gd name="T1" fmla="*/ 315 h 944"/>
                <a:gd name="T2" fmla="*/ 762 w 786"/>
                <a:gd name="T3" fmla="*/ 355 h 944"/>
                <a:gd name="T4" fmla="*/ 757 w 786"/>
                <a:gd name="T5" fmla="*/ 379 h 944"/>
                <a:gd name="T6" fmla="*/ 776 w 786"/>
                <a:gd name="T7" fmla="*/ 428 h 944"/>
                <a:gd name="T8" fmla="*/ 738 w 786"/>
                <a:gd name="T9" fmla="*/ 544 h 944"/>
                <a:gd name="T10" fmla="*/ 724 w 786"/>
                <a:gd name="T11" fmla="*/ 596 h 944"/>
                <a:gd name="T12" fmla="*/ 778 w 786"/>
                <a:gd name="T13" fmla="*/ 639 h 944"/>
                <a:gd name="T14" fmla="*/ 760 w 786"/>
                <a:gd name="T15" fmla="*/ 670 h 944"/>
                <a:gd name="T16" fmla="*/ 771 w 786"/>
                <a:gd name="T17" fmla="*/ 741 h 944"/>
                <a:gd name="T18" fmla="*/ 776 w 786"/>
                <a:gd name="T19" fmla="*/ 779 h 944"/>
                <a:gd name="T20" fmla="*/ 700 w 786"/>
                <a:gd name="T21" fmla="*/ 783 h 944"/>
                <a:gd name="T22" fmla="*/ 636 w 786"/>
                <a:gd name="T23" fmla="*/ 798 h 944"/>
                <a:gd name="T24" fmla="*/ 622 w 786"/>
                <a:gd name="T25" fmla="*/ 854 h 944"/>
                <a:gd name="T26" fmla="*/ 587 w 786"/>
                <a:gd name="T27" fmla="*/ 933 h 944"/>
                <a:gd name="T28" fmla="*/ 563 w 786"/>
                <a:gd name="T29" fmla="*/ 885 h 944"/>
                <a:gd name="T30" fmla="*/ 530 w 786"/>
                <a:gd name="T31" fmla="*/ 888 h 944"/>
                <a:gd name="T32" fmla="*/ 483 w 786"/>
                <a:gd name="T33" fmla="*/ 916 h 944"/>
                <a:gd name="T34" fmla="*/ 412 w 786"/>
                <a:gd name="T35" fmla="*/ 942 h 944"/>
                <a:gd name="T36" fmla="*/ 338 w 786"/>
                <a:gd name="T37" fmla="*/ 930 h 944"/>
                <a:gd name="T38" fmla="*/ 367 w 786"/>
                <a:gd name="T39" fmla="*/ 878 h 944"/>
                <a:gd name="T40" fmla="*/ 360 w 786"/>
                <a:gd name="T41" fmla="*/ 859 h 944"/>
                <a:gd name="T42" fmla="*/ 357 w 786"/>
                <a:gd name="T43" fmla="*/ 821 h 944"/>
                <a:gd name="T44" fmla="*/ 315 w 786"/>
                <a:gd name="T45" fmla="*/ 802 h 944"/>
                <a:gd name="T46" fmla="*/ 293 w 786"/>
                <a:gd name="T47" fmla="*/ 793 h 944"/>
                <a:gd name="T48" fmla="*/ 272 w 786"/>
                <a:gd name="T49" fmla="*/ 746 h 944"/>
                <a:gd name="T50" fmla="*/ 239 w 786"/>
                <a:gd name="T51" fmla="*/ 710 h 944"/>
                <a:gd name="T52" fmla="*/ 204 w 786"/>
                <a:gd name="T53" fmla="*/ 750 h 944"/>
                <a:gd name="T54" fmla="*/ 177 w 786"/>
                <a:gd name="T55" fmla="*/ 734 h 944"/>
                <a:gd name="T56" fmla="*/ 111 w 786"/>
                <a:gd name="T57" fmla="*/ 724 h 944"/>
                <a:gd name="T58" fmla="*/ 73 w 786"/>
                <a:gd name="T59" fmla="*/ 701 h 944"/>
                <a:gd name="T60" fmla="*/ 78 w 786"/>
                <a:gd name="T61" fmla="*/ 646 h 944"/>
                <a:gd name="T62" fmla="*/ 78 w 786"/>
                <a:gd name="T63" fmla="*/ 585 h 944"/>
                <a:gd name="T64" fmla="*/ 57 w 786"/>
                <a:gd name="T65" fmla="*/ 521 h 944"/>
                <a:gd name="T66" fmla="*/ 26 w 786"/>
                <a:gd name="T67" fmla="*/ 473 h 944"/>
                <a:gd name="T68" fmla="*/ 31 w 786"/>
                <a:gd name="T69" fmla="*/ 438 h 944"/>
                <a:gd name="T70" fmla="*/ 12 w 786"/>
                <a:gd name="T71" fmla="*/ 376 h 944"/>
                <a:gd name="T72" fmla="*/ 21 w 786"/>
                <a:gd name="T73" fmla="*/ 315 h 944"/>
                <a:gd name="T74" fmla="*/ 7 w 786"/>
                <a:gd name="T75" fmla="*/ 282 h 944"/>
                <a:gd name="T76" fmla="*/ 47 w 786"/>
                <a:gd name="T77" fmla="*/ 251 h 944"/>
                <a:gd name="T78" fmla="*/ 62 w 786"/>
                <a:gd name="T79" fmla="*/ 206 h 944"/>
                <a:gd name="T80" fmla="*/ 50 w 786"/>
                <a:gd name="T81" fmla="*/ 125 h 944"/>
                <a:gd name="T82" fmla="*/ 28 w 786"/>
                <a:gd name="T83" fmla="*/ 90 h 944"/>
                <a:gd name="T84" fmla="*/ 43 w 786"/>
                <a:gd name="T85" fmla="*/ 52 h 944"/>
                <a:gd name="T86" fmla="*/ 69 w 786"/>
                <a:gd name="T87" fmla="*/ 21 h 944"/>
                <a:gd name="T88" fmla="*/ 149 w 786"/>
                <a:gd name="T89" fmla="*/ 0 h 944"/>
                <a:gd name="T90" fmla="*/ 213 w 786"/>
                <a:gd name="T91" fmla="*/ 64 h 944"/>
                <a:gd name="T92" fmla="*/ 232 w 786"/>
                <a:gd name="T93" fmla="*/ 111 h 944"/>
                <a:gd name="T94" fmla="*/ 265 w 786"/>
                <a:gd name="T95" fmla="*/ 125 h 944"/>
                <a:gd name="T96" fmla="*/ 301 w 786"/>
                <a:gd name="T97" fmla="*/ 175 h 944"/>
                <a:gd name="T98" fmla="*/ 341 w 786"/>
                <a:gd name="T99" fmla="*/ 201 h 944"/>
                <a:gd name="T100" fmla="*/ 376 w 786"/>
                <a:gd name="T101" fmla="*/ 185 h 944"/>
                <a:gd name="T102" fmla="*/ 400 w 786"/>
                <a:gd name="T103" fmla="*/ 185 h 944"/>
                <a:gd name="T104" fmla="*/ 499 w 786"/>
                <a:gd name="T105" fmla="*/ 152 h 944"/>
                <a:gd name="T106" fmla="*/ 573 w 786"/>
                <a:gd name="T107" fmla="*/ 173 h 944"/>
                <a:gd name="T108" fmla="*/ 584 w 786"/>
                <a:gd name="T109" fmla="*/ 192 h 944"/>
                <a:gd name="T110" fmla="*/ 601 w 786"/>
                <a:gd name="T111" fmla="*/ 249 h 944"/>
                <a:gd name="T112" fmla="*/ 627 w 786"/>
                <a:gd name="T113" fmla="*/ 279 h 944"/>
                <a:gd name="T114" fmla="*/ 667 w 786"/>
                <a:gd name="T115" fmla="*/ 294 h 944"/>
                <a:gd name="T116" fmla="*/ 700 w 786"/>
                <a:gd name="T117" fmla="*/ 31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6" h="944">
                  <a:moveTo>
                    <a:pt x="731" y="317"/>
                  </a:moveTo>
                  <a:lnTo>
                    <a:pt x="731" y="317"/>
                  </a:lnTo>
                  <a:lnTo>
                    <a:pt x="731" y="315"/>
                  </a:lnTo>
                  <a:lnTo>
                    <a:pt x="733" y="312"/>
                  </a:lnTo>
                  <a:lnTo>
                    <a:pt x="743" y="315"/>
                  </a:lnTo>
                  <a:lnTo>
                    <a:pt x="748" y="312"/>
                  </a:lnTo>
                  <a:lnTo>
                    <a:pt x="748" y="310"/>
                  </a:lnTo>
                  <a:lnTo>
                    <a:pt x="752" y="305"/>
                  </a:lnTo>
                  <a:lnTo>
                    <a:pt x="755" y="305"/>
                  </a:lnTo>
                  <a:lnTo>
                    <a:pt x="757" y="305"/>
                  </a:lnTo>
                  <a:lnTo>
                    <a:pt x="760" y="308"/>
                  </a:lnTo>
                  <a:lnTo>
                    <a:pt x="762" y="310"/>
                  </a:lnTo>
                  <a:lnTo>
                    <a:pt x="762" y="315"/>
                  </a:lnTo>
                  <a:lnTo>
                    <a:pt x="764" y="317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4" y="324"/>
                  </a:lnTo>
                  <a:lnTo>
                    <a:pt x="767" y="327"/>
                  </a:lnTo>
                  <a:lnTo>
                    <a:pt x="769" y="329"/>
                  </a:lnTo>
                  <a:lnTo>
                    <a:pt x="769" y="334"/>
                  </a:lnTo>
                  <a:lnTo>
                    <a:pt x="769" y="336"/>
                  </a:lnTo>
                  <a:lnTo>
                    <a:pt x="769" y="338"/>
                  </a:lnTo>
                  <a:lnTo>
                    <a:pt x="769" y="343"/>
                  </a:lnTo>
                  <a:lnTo>
                    <a:pt x="767" y="346"/>
                  </a:lnTo>
                  <a:lnTo>
                    <a:pt x="764" y="350"/>
                  </a:lnTo>
                  <a:lnTo>
                    <a:pt x="762" y="355"/>
                  </a:lnTo>
                  <a:lnTo>
                    <a:pt x="760" y="355"/>
                  </a:lnTo>
                  <a:lnTo>
                    <a:pt x="760" y="357"/>
                  </a:lnTo>
                  <a:lnTo>
                    <a:pt x="755" y="357"/>
                  </a:lnTo>
                  <a:lnTo>
                    <a:pt x="752" y="357"/>
                  </a:lnTo>
                  <a:lnTo>
                    <a:pt x="750" y="360"/>
                  </a:lnTo>
                  <a:lnTo>
                    <a:pt x="748" y="362"/>
                  </a:lnTo>
                  <a:lnTo>
                    <a:pt x="748" y="369"/>
                  </a:lnTo>
                  <a:lnTo>
                    <a:pt x="748" y="372"/>
                  </a:lnTo>
                  <a:lnTo>
                    <a:pt x="748" y="376"/>
                  </a:lnTo>
                  <a:lnTo>
                    <a:pt x="748" y="376"/>
                  </a:lnTo>
                  <a:lnTo>
                    <a:pt x="750" y="379"/>
                  </a:lnTo>
                  <a:lnTo>
                    <a:pt x="752" y="379"/>
                  </a:lnTo>
                  <a:lnTo>
                    <a:pt x="757" y="379"/>
                  </a:lnTo>
                  <a:lnTo>
                    <a:pt x="760" y="381"/>
                  </a:lnTo>
                  <a:lnTo>
                    <a:pt x="760" y="386"/>
                  </a:lnTo>
                  <a:lnTo>
                    <a:pt x="762" y="388"/>
                  </a:lnTo>
                  <a:lnTo>
                    <a:pt x="762" y="391"/>
                  </a:lnTo>
                  <a:lnTo>
                    <a:pt x="762" y="395"/>
                  </a:lnTo>
                  <a:lnTo>
                    <a:pt x="764" y="400"/>
                  </a:lnTo>
                  <a:lnTo>
                    <a:pt x="767" y="405"/>
                  </a:lnTo>
                  <a:lnTo>
                    <a:pt x="769" y="407"/>
                  </a:lnTo>
                  <a:lnTo>
                    <a:pt x="771" y="407"/>
                  </a:lnTo>
                  <a:lnTo>
                    <a:pt x="774" y="410"/>
                  </a:lnTo>
                  <a:lnTo>
                    <a:pt x="776" y="412"/>
                  </a:lnTo>
                  <a:lnTo>
                    <a:pt x="776" y="417"/>
                  </a:lnTo>
                  <a:lnTo>
                    <a:pt x="776" y="428"/>
                  </a:lnTo>
                  <a:lnTo>
                    <a:pt x="778" y="431"/>
                  </a:lnTo>
                  <a:lnTo>
                    <a:pt x="778" y="438"/>
                  </a:lnTo>
                  <a:lnTo>
                    <a:pt x="781" y="440"/>
                  </a:lnTo>
                  <a:lnTo>
                    <a:pt x="786" y="445"/>
                  </a:lnTo>
                  <a:lnTo>
                    <a:pt x="781" y="471"/>
                  </a:lnTo>
                  <a:lnTo>
                    <a:pt x="778" y="483"/>
                  </a:lnTo>
                  <a:lnTo>
                    <a:pt x="778" y="488"/>
                  </a:lnTo>
                  <a:lnTo>
                    <a:pt x="757" y="528"/>
                  </a:lnTo>
                  <a:lnTo>
                    <a:pt x="752" y="533"/>
                  </a:lnTo>
                  <a:lnTo>
                    <a:pt x="750" y="535"/>
                  </a:lnTo>
                  <a:lnTo>
                    <a:pt x="745" y="537"/>
                  </a:lnTo>
                  <a:lnTo>
                    <a:pt x="741" y="540"/>
                  </a:lnTo>
                  <a:lnTo>
                    <a:pt x="738" y="544"/>
                  </a:lnTo>
                  <a:lnTo>
                    <a:pt x="731" y="547"/>
                  </a:lnTo>
                  <a:lnTo>
                    <a:pt x="729" y="549"/>
                  </a:lnTo>
                  <a:lnTo>
                    <a:pt x="729" y="552"/>
                  </a:lnTo>
                  <a:lnTo>
                    <a:pt x="729" y="554"/>
                  </a:lnTo>
                  <a:lnTo>
                    <a:pt x="729" y="556"/>
                  </a:lnTo>
                  <a:lnTo>
                    <a:pt x="729" y="561"/>
                  </a:lnTo>
                  <a:lnTo>
                    <a:pt x="731" y="563"/>
                  </a:lnTo>
                  <a:lnTo>
                    <a:pt x="731" y="566"/>
                  </a:lnTo>
                  <a:lnTo>
                    <a:pt x="731" y="568"/>
                  </a:lnTo>
                  <a:lnTo>
                    <a:pt x="729" y="570"/>
                  </a:lnTo>
                  <a:lnTo>
                    <a:pt x="719" y="578"/>
                  </a:lnTo>
                  <a:lnTo>
                    <a:pt x="715" y="582"/>
                  </a:lnTo>
                  <a:lnTo>
                    <a:pt x="724" y="596"/>
                  </a:lnTo>
                  <a:lnTo>
                    <a:pt x="741" y="613"/>
                  </a:lnTo>
                  <a:lnTo>
                    <a:pt x="748" y="618"/>
                  </a:lnTo>
                  <a:lnTo>
                    <a:pt x="752" y="618"/>
                  </a:lnTo>
                  <a:lnTo>
                    <a:pt x="755" y="620"/>
                  </a:lnTo>
                  <a:lnTo>
                    <a:pt x="760" y="620"/>
                  </a:lnTo>
                  <a:lnTo>
                    <a:pt x="764" y="623"/>
                  </a:lnTo>
                  <a:lnTo>
                    <a:pt x="767" y="625"/>
                  </a:lnTo>
                  <a:lnTo>
                    <a:pt x="769" y="627"/>
                  </a:lnTo>
                  <a:lnTo>
                    <a:pt x="776" y="630"/>
                  </a:lnTo>
                  <a:lnTo>
                    <a:pt x="778" y="630"/>
                  </a:lnTo>
                  <a:lnTo>
                    <a:pt x="781" y="632"/>
                  </a:lnTo>
                  <a:lnTo>
                    <a:pt x="778" y="634"/>
                  </a:lnTo>
                  <a:lnTo>
                    <a:pt x="778" y="639"/>
                  </a:lnTo>
                  <a:lnTo>
                    <a:pt x="776" y="641"/>
                  </a:lnTo>
                  <a:lnTo>
                    <a:pt x="774" y="644"/>
                  </a:lnTo>
                  <a:lnTo>
                    <a:pt x="757" y="646"/>
                  </a:lnTo>
                  <a:lnTo>
                    <a:pt x="752" y="649"/>
                  </a:lnTo>
                  <a:lnTo>
                    <a:pt x="750" y="649"/>
                  </a:lnTo>
                  <a:lnTo>
                    <a:pt x="750" y="653"/>
                  </a:lnTo>
                  <a:lnTo>
                    <a:pt x="750" y="656"/>
                  </a:lnTo>
                  <a:lnTo>
                    <a:pt x="750" y="658"/>
                  </a:lnTo>
                  <a:lnTo>
                    <a:pt x="752" y="660"/>
                  </a:lnTo>
                  <a:lnTo>
                    <a:pt x="757" y="663"/>
                  </a:lnTo>
                  <a:lnTo>
                    <a:pt x="760" y="665"/>
                  </a:lnTo>
                  <a:lnTo>
                    <a:pt x="762" y="667"/>
                  </a:lnTo>
                  <a:lnTo>
                    <a:pt x="760" y="670"/>
                  </a:lnTo>
                  <a:lnTo>
                    <a:pt x="757" y="677"/>
                  </a:lnTo>
                  <a:lnTo>
                    <a:pt x="757" y="679"/>
                  </a:lnTo>
                  <a:lnTo>
                    <a:pt x="760" y="682"/>
                  </a:lnTo>
                  <a:lnTo>
                    <a:pt x="764" y="686"/>
                  </a:lnTo>
                  <a:lnTo>
                    <a:pt x="767" y="691"/>
                  </a:lnTo>
                  <a:lnTo>
                    <a:pt x="774" y="715"/>
                  </a:lnTo>
                  <a:lnTo>
                    <a:pt x="776" y="722"/>
                  </a:lnTo>
                  <a:lnTo>
                    <a:pt x="776" y="727"/>
                  </a:lnTo>
                  <a:lnTo>
                    <a:pt x="774" y="729"/>
                  </a:lnTo>
                  <a:lnTo>
                    <a:pt x="774" y="731"/>
                  </a:lnTo>
                  <a:lnTo>
                    <a:pt x="774" y="736"/>
                  </a:lnTo>
                  <a:lnTo>
                    <a:pt x="774" y="738"/>
                  </a:lnTo>
                  <a:lnTo>
                    <a:pt x="771" y="741"/>
                  </a:lnTo>
                  <a:lnTo>
                    <a:pt x="771" y="746"/>
                  </a:lnTo>
                  <a:lnTo>
                    <a:pt x="769" y="746"/>
                  </a:lnTo>
                  <a:lnTo>
                    <a:pt x="764" y="750"/>
                  </a:lnTo>
                  <a:lnTo>
                    <a:pt x="762" y="750"/>
                  </a:lnTo>
                  <a:lnTo>
                    <a:pt x="760" y="755"/>
                  </a:lnTo>
                  <a:lnTo>
                    <a:pt x="760" y="760"/>
                  </a:lnTo>
                  <a:lnTo>
                    <a:pt x="760" y="765"/>
                  </a:lnTo>
                  <a:lnTo>
                    <a:pt x="762" y="769"/>
                  </a:lnTo>
                  <a:lnTo>
                    <a:pt x="762" y="772"/>
                  </a:lnTo>
                  <a:lnTo>
                    <a:pt x="764" y="774"/>
                  </a:lnTo>
                  <a:lnTo>
                    <a:pt x="767" y="774"/>
                  </a:lnTo>
                  <a:lnTo>
                    <a:pt x="774" y="779"/>
                  </a:lnTo>
                  <a:lnTo>
                    <a:pt x="776" y="779"/>
                  </a:lnTo>
                  <a:lnTo>
                    <a:pt x="781" y="783"/>
                  </a:lnTo>
                  <a:lnTo>
                    <a:pt x="781" y="786"/>
                  </a:lnTo>
                  <a:lnTo>
                    <a:pt x="778" y="791"/>
                  </a:lnTo>
                  <a:lnTo>
                    <a:pt x="776" y="793"/>
                  </a:lnTo>
                  <a:lnTo>
                    <a:pt x="774" y="793"/>
                  </a:lnTo>
                  <a:lnTo>
                    <a:pt x="755" y="800"/>
                  </a:lnTo>
                  <a:lnTo>
                    <a:pt x="748" y="805"/>
                  </a:lnTo>
                  <a:lnTo>
                    <a:pt x="726" y="800"/>
                  </a:lnTo>
                  <a:lnTo>
                    <a:pt x="719" y="795"/>
                  </a:lnTo>
                  <a:lnTo>
                    <a:pt x="712" y="788"/>
                  </a:lnTo>
                  <a:lnTo>
                    <a:pt x="707" y="786"/>
                  </a:lnTo>
                  <a:lnTo>
                    <a:pt x="705" y="783"/>
                  </a:lnTo>
                  <a:lnTo>
                    <a:pt x="700" y="783"/>
                  </a:lnTo>
                  <a:lnTo>
                    <a:pt x="693" y="786"/>
                  </a:lnTo>
                  <a:lnTo>
                    <a:pt x="674" y="793"/>
                  </a:lnTo>
                  <a:lnTo>
                    <a:pt x="667" y="793"/>
                  </a:lnTo>
                  <a:lnTo>
                    <a:pt x="663" y="793"/>
                  </a:lnTo>
                  <a:lnTo>
                    <a:pt x="653" y="788"/>
                  </a:lnTo>
                  <a:lnTo>
                    <a:pt x="648" y="788"/>
                  </a:lnTo>
                  <a:lnTo>
                    <a:pt x="644" y="788"/>
                  </a:lnTo>
                  <a:lnTo>
                    <a:pt x="639" y="788"/>
                  </a:lnTo>
                  <a:lnTo>
                    <a:pt x="639" y="791"/>
                  </a:lnTo>
                  <a:lnTo>
                    <a:pt x="636" y="791"/>
                  </a:lnTo>
                  <a:lnTo>
                    <a:pt x="636" y="793"/>
                  </a:lnTo>
                  <a:lnTo>
                    <a:pt x="636" y="795"/>
                  </a:lnTo>
                  <a:lnTo>
                    <a:pt x="636" y="798"/>
                  </a:lnTo>
                  <a:lnTo>
                    <a:pt x="634" y="802"/>
                  </a:lnTo>
                  <a:lnTo>
                    <a:pt x="634" y="805"/>
                  </a:lnTo>
                  <a:lnTo>
                    <a:pt x="632" y="812"/>
                  </a:lnTo>
                  <a:lnTo>
                    <a:pt x="632" y="814"/>
                  </a:lnTo>
                  <a:lnTo>
                    <a:pt x="632" y="814"/>
                  </a:lnTo>
                  <a:lnTo>
                    <a:pt x="629" y="831"/>
                  </a:lnTo>
                  <a:lnTo>
                    <a:pt x="629" y="833"/>
                  </a:lnTo>
                  <a:lnTo>
                    <a:pt x="629" y="838"/>
                  </a:lnTo>
                  <a:lnTo>
                    <a:pt x="625" y="845"/>
                  </a:lnTo>
                  <a:lnTo>
                    <a:pt x="622" y="850"/>
                  </a:lnTo>
                  <a:lnTo>
                    <a:pt x="622" y="852"/>
                  </a:lnTo>
                  <a:lnTo>
                    <a:pt x="622" y="852"/>
                  </a:lnTo>
                  <a:lnTo>
                    <a:pt x="622" y="854"/>
                  </a:lnTo>
                  <a:lnTo>
                    <a:pt x="622" y="857"/>
                  </a:lnTo>
                  <a:lnTo>
                    <a:pt x="622" y="859"/>
                  </a:lnTo>
                  <a:lnTo>
                    <a:pt x="622" y="862"/>
                  </a:lnTo>
                  <a:lnTo>
                    <a:pt x="622" y="862"/>
                  </a:lnTo>
                  <a:lnTo>
                    <a:pt x="608" y="897"/>
                  </a:lnTo>
                  <a:lnTo>
                    <a:pt x="608" y="899"/>
                  </a:lnTo>
                  <a:lnTo>
                    <a:pt x="606" y="921"/>
                  </a:lnTo>
                  <a:lnTo>
                    <a:pt x="603" y="925"/>
                  </a:lnTo>
                  <a:lnTo>
                    <a:pt x="603" y="928"/>
                  </a:lnTo>
                  <a:lnTo>
                    <a:pt x="603" y="930"/>
                  </a:lnTo>
                  <a:lnTo>
                    <a:pt x="603" y="933"/>
                  </a:lnTo>
                  <a:lnTo>
                    <a:pt x="606" y="935"/>
                  </a:lnTo>
                  <a:lnTo>
                    <a:pt x="587" y="933"/>
                  </a:lnTo>
                  <a:lnTo>
                    <a:pt x="582" y="928"/>
                  </a:lnTo>
                  <a:lnTo>
                    <a:pt x="580" y="923"/>
                  </a:lnTo>
                  <a:lnTo>
                    <a:pt x="577" y="916"/>
                  </a:lnTo>
                  <a:lnTo>
                    <a:pt x="575" y="914"/>
                  </a:lnTo>
                  <a:lnTo>
                    <a:pt x="575" y="907"/>
                  </a:lnTo>
                  <a:lnTo>
                    <a:pt x="575" y="904"/>
                  </a:lnTo>
                  <a:lnTo>
                    <a:pt x="573" y="902"/>
                  </a:lnTo>
                  <a:lnTo>
                    <a:pt x="568" y="899"/>
                  </a:lnTo>
                  <a:lnTo>
                    <a:pt x="566" y="897"/>
                  </a:lnTo>
                  <a:lnTo>
                    <a:pt x="566" y="892"/>
                  </a:lnTo>
                  <a:lnTo>
                    <a:pt x="566" y="890"/>
                  </a:lnTo>
                  <a:lnTo>
                    <a:pt x="566" y="888"/>
                  </a:lnTo>
                  <a:lnTo>
                    <a:pt x="563" y="885"/>
                  </a:lnTo>
                  <a:lnTo>
                    <a:pt x="554" y="883"/>
                  </a:lnTo>
                  <a:lnTo>
                    <a:pt x="551" y="883"/>
                  </a:lnTo>
                  <a:lnTo>
                    <a:pt x="551" y="885"/>
                  </a:lnTo>
                  <a:lnTo>
                    <a:pt x="549" y="888"/>
                  </a:lnTo>
                  <a:lnTo>
                    <a:pt x="549" y="892"/>
                  </a:lnTo>
                  <a:lnTo>
                    <a:pt x="549" y="895"/>
                  </a:lnTo>
                  <a:lnTo>
                    <a:pt x="549" y="897"/>
                  </a:lnTo>
                  <a:lnTo>
                    <a:pt x="547" y="899"/>
                  </a:lnTo>
                  <a:lnTo>
                    <a:pt x="542" y="899"/>
                  </a:lnTo>
                  <a:lnTo>
                    <a:pt x="539" y="897"/>
                  </a:lnTo>
                  <a:lnTo>
                    <a:pt x="535" y="895"/>
                  </a:lnTo>
                  <a:lnTo>
                    <a:pt x="535" y="892"/>
                  </a:lnTo>
                  <a:lnTo>
                    <a:pt x="530" y="888"/>
                  </a:lnTo>
                  <a:lnTo>
                    <a:pt x="528" y="890"/>
                  </a:lnTo>
                  <a:lnTo>
                    <a:pt x="525" y="890"/>
                  </a:lnTo>
                  <a:lnTo>
                    <a:pt x="523" y="892"/>
                  </a:lnTo>
                  <a:lnTo>
                    <a:pt x="521" y="895"/>
                  </a:lnTo>
                  <a:lnTo>
                    <a:pt x="513" y="895"/>
                  </a:lnTo>
                  <a:lnTo>
                    <a:pt x="502" y="892"/>
                  </a:lnTo>
                  <a:lnTo>
                    <a:pt x="492" y="888"/>
                  </a:lnTo>
                  <a:lnTo>
                    <a:pt x="490" y="890"/>
                  </a:lnTo>
                  <a:lnTo>
                    <a:pt x="487" y="890"/>
                  </a:lnTo>
                  <a:lnTo>
                    <a:pt x="487" y="892"/>
                  </a:lnTo>
                  <a:lnTo>
                    <a:pt x="485" y="895"/>
                  </a:lnTo>
                  <a:lnTo>
                    <a:pt x="485" y="907"/>
                  </a:lnTo>
                  <a:lnTo>
                    <a:pt x="483" y="916"/>
                  </a:lnTo>
                  <a:lnTo>
                    <a:pt x="483" y="918"/>
                  </a:lnTo>
                  <a:lnTo>
                    <a:pt x="473" y="930"/>
                  </a:lnTo>
                  <a:lnTo>
                    <a:pt x="466" y="937"/>
                  </a:lnTo>
                  <a:lnTo>
                    <a:pt x="461" y="940"/>
                  </a:lnTo>
                  <a:lnTo>
                    <a:pt x="459" y="942"/>
                  </a:lnTo>
                  <a:lnTo>
                    <a:pt x="454" y="942"/>
                  </a:lnTo>
                  <a:lnTo>
                    <a:pt x="452" y="942"/>
                  </a:lnTo>
                  <a:lnTo>
                    <a:pt x="450" y="942"/>
                  </a:lnTo>
                  <a:lnTo>
                    <a:pt x="440" y="940"/>
                  </a:lnTo>
                  <a:lnTo>
                    <a:pt x="426" y="937"/>
                  </a:lnTo>
                  <a:lnTo>
                    <a:pt x="421" y="937"/>
                  </a:lnTo>
                  <a:lnTo>
                    <a:pt x="414" y="940"/>
                  </a:lnTo>
                  <a:lnTo>
                    <a:pt x="412" y="942"/>
                  </a:lnTo>
                  <a:lnTo>
                    <a:pt x="409" y="942"/>
                  </a:lnTo>
                  <a:lnTo>
                    <a:pt x="398" y="937"/>
                  </a:lnTo>
                  <a:lnTo>
                    <a:pt x="390" y="937"/>
                  </a:lnTo>
                  <a:lnTo>
                    <a:pt x="388" y="937"/>
                  </a:lnTo>
                  <a:lnTo>
                    <a:pt x="371" y="944"/>
                  </a:lnTo>
                  <a:lnTo>
                    <a:pt x="367" y="944"/>
                  </a:lnTo>
                  <a:lnTo>
                    <a:pt x="364" y="944"/>
                  </a:lnTo>
                  <a:lnTo>
                    <a:pt x="362" y="944"/>
                  </a:lnTo>
                  <a:lnTo>
                    <a:pt x="353" y="937"/>
                  </a:lnTo>
                  <a:lnTo>
                    <a:pt x="350" y="935"/>
                  </a:lnTo>
                  <a:lnTo>
                    <a:pt x="343" y="935"/>
                  </a:lnTo>
                  <a:lnTo>
                    <a:pt x="341" y="933"/>
                  </a:lnTo>
                  <a:lnTo>
                    <a:pt x="338" y="930"/>
                  </a:lnTo>
                  <a:lnTo>
                    <a:pt x="338" y="928"/>
                  </a:lnTo>
                  <a:lnTo>
                    <a:pt x="338" y="925"/>
                  </a:lnTo>
                  <a:lnTo>
                    <a:pt x="338" y="916"/>
                  </a:lnTo>
                  <a:lnTo>
                    <a:pt x="338" y="916"/>
                  </a:lnTo>
                  <a:lnTo>
                    <a:pt x="338" y="914"/>
                  </a:lnTo>
                  <a:lnTo>
                    <a:pt x="336" y="909"/>
                  </a:lnTo>
                  <a:lnTo>
                    <a:pt x="334" y="904"/>
                  </a:lnTo>
                  <a:lnTo>
                    <a:pt x="360" y="888"/>
                  </a:lnTo>
                  <a:lnTo>
                    <a:pt x="362" y="885"/>
                  </a:lnTo>
                  <a:lnTo>
                    <a:pt x="367" y="881"/>
                  </a:lnTo>
                  <a:lnTo>
                    <a:pt x="367" y="881"/>
                  </a:lnTo>
                  <a:lnTo>
                    <a:pt x="367" y="878"/>
                  </a:lnTo>
                  <a:lnTo>
                    <a:pt x="367" y="878"/>
                  </a:lnTo>
                  <a:lnTo>
                    <a:pt x="367" y="876"/>
                  </a:lnTo>
                  <a:lnTo>
                    <a:pt x="364" y="876"/>
                  </a:lnTo>
                  <a:lnTo>
                    <a:pt x="364" y="876"/>
                  </a:lnTo>
                  <a:lnTo>
                    <a:pt x="364" y="873"/>
                  </a:lnTo>
                  <a:lnTo>
                    <a:pt x="362" y="871"/>
                  </a:lnTo>
                  <a:lnTo>
                    <a:pt x="362" y="871"/>
                  </a:lnTo>
                  <a:lnTo>
                    <a:pt x="362" y="869"/>
                  </a:lnTo>
                  <a:lnTo>
                    <a:pt x="362" y="866"/>
                  </a:lnTo>
                  <a:lnTo>
                    <a:pt x="362" y="864"/>
                  </a:lnTo>
                  <a:lnTo>
                    <a:pt x="362" y="862"/>
                  </a:lnTo>
                  <a:lnTo>
                    <a:pt x="362" y="862"/>
                  </a:lnTo>
                  <a:lnTo>
                    <a:pt x="360" y="859"/>
                  </a:lnTo>
                  <a:lnTo>
                    <a:pt x="360" y="859"/>
                  </a:lnTo>
                  <a:lnTo>
                    <a:pt x="360" y="857"/>
                  </a:lnTo>
                  <a:lnTo>
                    <a:pt x="360" y="854"/>
                  </a:lnTo>
                  <a:lnTo>
                    <a:pt x="360" y="852"/>
                  </a:lnTo>
                  <a:lnTo>
                    <a:pt x="360" y="840"/>
                  </a:lnTo>
                  <a:lnTo>
                    <a:pt x="362" y="838"/>
                  </a:lnTo>
                  <a:lnTo>
                    <a:pt x="360" y="836"/>
                  </a:lnTo>
                  <a:lnTo>
                    <a:pt x="360" y="836"/>
                  </a:lnTo>
                  <a:lnTo>
                    <a:pt x="360" y="833"/>
                  </a:lnTo>
                  <a:lnTo>
                    <a:pt x="357" y="831"/>
                  </a:lnTo>
                  <a:lnTo>
                    <a:pt x="357" y="828"/>
                  </a:lnTo>
                  <a:lnTo>
                    <a:pt x="357" y="826"/>
                  </a:lnTo>
                  <a:lnTo>
                    <a:pt x="357" y="824"/>
                  </a:lnTo>
                  <a:lnTo>
                    <a:pt x="357" y="821"/>
                  </a:lnTo>
                  <a:lnTo>
                    <a:pt x="355" y="821"/>
                  </a:lnTo>
                  <a:lnTo>
                    <a:pt x="355" y="819"/>
                  </a:lnTo>
                  <a:lnTo>
                    <a:pt x="350" y="819"/>
                  </a:lnTo>
                  <a:lnTo>
                    <a:pt x="348" y="817"/>
                  </a:lnTo>
                  <a:lnTo>
                    <a:pt x="343" y="814"/>
                  </a:lnTo>
                  <a:lnTo>
                    <a:pt x="336" y="814"/>
                  </a:lnTo>
                  <a:lnTo>
                    <a:pt x="327" y="812"/>
                  </a:lnTo>
                  <a:lnTo>
                    <a:pt x="327" y="812"/>
                  </a:lnTo>
                  <a:lnTo>
                    <a:pt x="324" y="809"/>
                  </a:lnTo>
                  <a:lnTo>
                    <a:pt x="324" y="809"/>
                  </a:lnTo>
                  <a:lnTo>
                    <a:pt x="322" y="807"/>
                  </a:lnTo>
                  <a:lnTo>
                    <a:pt x="317" y="805"/>
                  </a:lnTo>
                  <a:lnTo>
                    <a:pt x="315" y="802"/>
                  </a:lnTo>
                  <a:lnTo>
                    <a:pt x="315" y="800"/>
                  </a:lnTo>
                  <a:lnTo>
                    <a:pt x="312" y="800"/>
                  </a:lnTo>
                  <a:lnTo>
                    <a:pt x="310" y="800"/>
                  </a:lnTo>
                  <a:lnTo>
                    <a:pt x="305" y="800"/>
                  </a:lnTo>
                  <a:lnTo>
                    <a:pt x="305" y="800"/>
                  </a:lnTo>
                  <a:lnTo>
                    <a:pt x="303" y="800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1" y="798"/>
                  </a:lnTo>
                  <a:lnTo>
                    <a:pt x="298" y="795"/>
                  </a:lnTo>
                  <a:lnTo>
                    <a:pt x="296" y="795"/>
                  </a:lnTo>
                  <a:lnTo>
                    <a:pt x="293" y="793"/>
                  </a:lnTo>
                  <a:lnTo>
                    <a:pt x="293" y="793"/>
                  </a:lnTo>
                  <a:lnTo>
                    <a:pt x="289" y="791"/>
                  </a:lnTo>
                  <a:lnTo>
                    <a:pt x="286" y="791"/>
                  </a:lnTo>
                  <a:lnTo>
                    <a:pt x="284" y="788"/>
                  </a:lnTo>
                  <a:lnTo>
                    <a:pt x="284" y="786"/>
                  </a:lnTo>
                  <a:lnTo>
                    <a:pt x="286" y="783"/>
                  </a:lnTo>
                  <a:lnTo>
                    <a:pt x="286" y="781"/>
                  </a:lnTo>
                  <a:lnTo>
                    <a:pt x="286" y="772"/>
                  </a:lnTo>
                  <a:lnTo>
                    <a:pt x="284" y="765"/>
                  </a:lnTo>
                  <a:lnTo>
                    <a:pt x="284" y="762"/>
                  </a:lnTo>
                  <a:lnTo>
                    <a:pt x="282" y="760"/>
                  </a:lnTo>
                  <a:lnTo>
                    <a:pt x="279" y="760"/>
                  </a:lnTo>
                  <a:lnTo>
                    <a:pt x="274" y="753"/>
                  </a:lnTo>
                  <a:lnTo>
                    <a:pt x="272" y="746"/>
                  </a:lnTo>
                  <a:lnTo>
                    <a:pt x="270" y="743"/>
                  </a:lnTo>
                  <a:lnTo>
                    <a:pt x="270" y="743"/>
                  </a:lnTo>
                  <a:lnTo>
                    <a:pt x="267" y="743"/>
                  </a:lnTo>
                  <a:lnTo>
                    <a:pt x="267" y="741"/>
                  </a:lnTo>
                  <a:lnTo>
                    <a:pt x="263" y="738"/>
                  </a:lnTo>
                  <a:lnTo>
                    <a:pt x="263" y="736"/>
                  </a:lnTo>
                  <a:lnTo>
                    <a:pt x="258" y="734"/>
                  </a:lnTo>
                  <a:lnTo>
                    <a:pt x="258" y="731"/>
                  </a:lnTo>
                  <a:lnTo>
                    <a:pt x="256" y="727"/>
                  </a:lnTo>
                  <a:lnTo>
                    <a:pt x="256" y="724"/>
                  </a:lnTo>
                  <a:lnTo>
                    <a:pt x="248" y="710"/>
                  </a:lnTo>
                  <a:lnTo>
                    <a:pt x="239" y="710"/>
                  </a:lnTo>
                  <a:lnTo>
                    <a:pt x="239" y="710"/>
                  </a:lnTo>
                  <a:lnTo>
                    <a:pt x="239" y="712"/>
                  </a:lnTo>
                  <a:lnTo>
                    <a:pt x="239" y="717"/>
                  </a:lnTo>
                  <a:lnTo>
                    <a:pt x="237" y="720"/>
                  </a:lnTo>
                  <a:lnTo>
                    <a:pt x="234" y="722"/>
                  </a:lnTo>
                  <a:lnTo>
                    <a:pt x="232" y="724"/>
                  </a:lnTo>
                  <a:lnTo>
                    <a:pt x="232" y="729"/>
                  </a:lnTo>
                  <a:lnTo>
                    <a:pt x="232" y="731"/>
                  </a:lnTo>
                  <a:lnTo>
                    <a:pt x="230" y="736"/>
                  </a:lnTo>
                  <a:lnTo>
                    <a:pt x="227" y="738"/>
                  </a:lnTo>
                  <a:lnTo>
                    <a:pt x="222" y="741"/>
                  </a:lnTo>
                  <a:lnTo>
                    <a:pt x="211" y="748"/>
                  </a:lnTo>
                  <a:lnTo>
                    <a:pt x="208" y="750"/>
                  </a:lnTo>
                  <a:lnTo>
                    <a:pt x="204" y="750"/>
                  </a:lnTo>
                  <a:lnTo>
                    <a:pt x="201" y="750"/>
                  </a:lnTo>
                  <a:lnTo>
                    <a:pt x="201" y="748"/>
                  </a:lnTo>
                  <a:lnTo>
                    <a:pt x="201" y="746"/>
                  </a:lnTo>
                  <a:lnTo>
                    <a:pt x="201" y="743"/>
                  </a:lnTo>
                  <a:lnTo>
                    <a:pt x="199" y="741"/>
                  </a:lnTo>
                  <a:lnTo>
                    <a:pt x="199" y="738"/>
                  </a:lnTo>
                  <a:lnTo>
                    <a:pt x="196" y="734"/>
                  </a:lnTo>
                  <a:lnTo>
                    <a:pt x="194" y="729"/>
                  </a:lnTo>
                  <a:lnTo>
                    <a:pt x="192" y="727"/>
                  </a:lnTo>
                  <a:lnTo>
                    <a:pt x="185" y="724"/>
                  </a:lnTo>
                  <a:lnTo>
                    <a:pt x="182" y="727"/>
                  </a:lnTo>
                  <a:lnTo>
                    <a:pt x="180" y="727"/>
                  </a:lnTo>
                  <a:lnTo>
                    <a:pt x="177" y="734"/>
                  </a:lnTo>
                  <a:lnTo>
                    <a:pt x="173" y="736"/>
                  </a:lnTo>
                  <a:lnTo>
                    <a:pt x="170" y="736"/>
                  </a:lnTo>
                  <a:lnTo>
                    <a:pt x="168" y="736"/>
                  </a:lnTo>
                  <a:lnTo>
                    <a:pt x="161" y="734"/>
                  </a:lnTo>
                  <a:lnTo>
                    <a:pt x="156" y="731"/>
                  </a:lnTo>
                  <a:lnTo>
                    <a:pt x="149" y="731"/>
                  </a:lnTo>
                  <a:lnTo>
                    <a:pt x="144" y="731"/>
                  </a:lnTo>
                  <a:lnTo>
                    <a:pt x="140" y="731"/>
                  </a:lnTo>
                  <a:lnTo>
                    <a:pt x="130" y="738"/>
                  </a:lnTo>
                  <a:lnTo>
                    <a:pt x="125" y="738"/>
                  </a:lnTo>
                  <a:lnTo>
                    <a:pt x="123" y="736"/>
                  </a:lnTo>
                  <a:lnTo>
                    <a:pt x="121" y="734"/>
                  </a:lnTo>
                  <a:lnTo>
                    <a:pt x="111" y="724"/>
                  </a:lnTo>
                  <a:lnTo>
                    <a:pt x="109" y="722"/>
                  </a:lnTo>
                  <a:lnTo>
                    <a:pt x="104" y="722"/>
                  </a:lnTo>
                  <a:lnTo>
                    <a:pt x="99" y="722"/>
                  </a:lnTo>
                  <a:lnTo>
                    <a:pt x="97" y="722"/>
                  </a:lnTo>
                  <a:lnTo>
                    <a:pt x="95" y="722"/>
                  </a:lnTo>
                  <a:lnTo>
                    <a:pt x="95" y="722"/>
                  </a:lnTo>
                  <a:lnTo>
                    <a:pt x="92" y="720"/>
                  </a:lnTo>
                  <a:lnTo>
                    <a:pt x="85" y="717"/>
                  </a:lnTo>
                  <a:lnTo>
                    <a:pt x="80" y="712"/>
                  </a:lnTo>
                  <a:lnTo>
                    <a:pt x="76" y="708"/>
                  </a:lnTo>
                  <a:lnTo>
                    <a:pt x="73" y="705"/>
                  </a:lnTo>
                  <a:lnTo>
                    <a:pt x="73" y="703"/>
                  </a:lnTo>
                  <a:lnTo>
                    <a:pt x="73" y="701"/>
                  </a:lnTo>
                  <a:lnTo>
                    <a:pt x="73" y="701"/>
                  </a:lnTo>
                  <a:lnTo>
                    <a:pt x="73" y="696"/>
                  </a:lnTo>
                  <a:lnTo>
                    <a:pt x="73" y="686"/>
                  </a:lnTo>
                  <a:lnTo>
                    <a:pt x="73" y="684"/>
                  </a:lnTo>
                  <a:lnTo>
                    <a:pt x="76" y="682"/>
                  </a:lnTo>
                  <a:lnTo>
                    <a:pt x="83" y="667"/>
                  </a:lnTo>
                  <a:lnTo>
                    <a:pt x="83" y="665"/>
                  </a:lnTo>
                  <a:lnTo>
                    <a:pt x="85" y="660"/>
                  </a:lnTo>
                  <a:lnTo>
                    <a:pt x="83" y="658"/>
                  </a:lnTo>
                  <a:lnTo>
                    <a:pt x="83" y="656"/>
                  </a:lnTo>
                  <a:lnTo>
                    <a:pt x="83" y="656"/>
                  </a:lnTo>
                  <a:lnTo>
                    <a:pt x="80" y="649"/>
                  </a:lnTo>
                  <a:lnTo>
                    <a:pt x="78" y="646"/>
                  </a:lnTo>
                  <a:lnTo>
                    <a:pt x="78" y="644"/>
                  </a:lnTo>
                  <a:lnTo>
                    <a:pt x="78" y="641"/>
                  </a:lnTo>
                  <a:lnTo>
                    <a:pt x="78" y="639"/>
                  </a:lnTo>
                  <a:lnTo>
                    <a:pt x="80" y="632"/>
                  </a:lnTo>
                  <a:lnTo>
                    <a:pt x="83" y="620"/>
                  </a:lnTo>
                  <a:lnTo>
                    <a:pt x="83" y="618"/>
                  </a:lnTo>
                  <a:lnTo>
                    <a:pt x="83" y="613"/>
                  </a:lnTo>
                  <a:lnTo>
                    <a:pt x="83" y="611"/>
                  </a:lnTo>
                  <a:lnTo>
                    <a:pt x="80" y="606"/>
                  </a:lnTo>
                  <a:lnTo>
                    <a:pt x="80" y="594"/>
                  </a:lnTo>
                  <a:lnTo>
                    <a:pt x="80" y="587"/>
                  </a:lnTo>
                  <a:lnTo>
                    <a:pt x="78" y="585"/>
                  </a:lnTo>
                  <a:lnTo>
                    <a:pt x="78" y="585"/>
                  </a:lnTo>
                  <a:lnTo>
                    <a:pt x="78" y="582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69" y="573"/>
                  </a:lnTo>
                  <a:lnTo>
                    <a:pt x="69" y="570"/>
                  </a:lnTo>
                  <a:lnTo>
                    <a:pt x="69" y="568"/>
                  </a:lnTo>
                  <a:lnTo>
                    <a:pt x="69" y="561"/>
                  </a:lnTo>
                  <a:lnTo>
                    <a:pt x="69" y="556"/>
                  </a:lnTo>
                  <a:lnTo>
                    <a:pt x="69" y="554"/>
                  </a:lnTo>
                  <a:lnTo>
                    <a:pt x="66" y="547"/>
                  </a:lnTo>
                  <a:lnTo>
                    <a:pt x="66" y="544"/>
                  </a:lnTo>
                  <a:lnTo>
                    <a:pt x="62" y="533"/>
                  </a:lnTo>
                  <a:lnTo>
                    <a:pt x="57" y="521"/>
                  </a:lnTo>
                  <a:lnTo>
                    <a:pt x="54" y="516"/>
                  </a:lnTo>
                  <a:lnTo>
                    <a:pt x="54" y="514"/>
                  </a:lnTo>
                  <a:lnTo>
                    <a:pt x="52" y="499"/>
                  </a:lnTo>
                  <a:lnTo>
                    <a:pt x="50" y="495"/>
                  </a:lnTo>
                  <a:lnTo>
                    <a:pt x="47" y="492"/>
                  </a:lnTo>
                  <a:lnTo>
                    <a:pt x="47" y="492"/>
                  </a:lnTo>
                  <a:lnTo>
                    <a:pt x="43" y="488"/>
                  </a:lnTo>
                  <a:lnTo>
                    <a:pt x="40" y="488"/>
                  </a:lnTo>
                  <a:lnTo>
                    <a:pt x="33" y="478"/>
                  </a:lnTo>
                  <a:lnTo>
                    <a:pt x="31" y="476"/>
                  </a:lnTo>
                  <a:lnTo>
                    <a:pt x="31" y="476"/>
                  </a:lnTo>
                  <a:lnTo>
                    <a:pt x="26" y="473"/>
                  </a:lnTo>
                  <a:lnTo>
                    <a:pt x="26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1" y="469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19" y="462"/>
                  </a:lnTo>
                  <a:lnTo>
                    <a:pt x="19" y="462"/>
                  </a:lnTo>
                  <a:lnTo>
                    <a:pt x="21" y="454"/>
                  </a:lnTo>
                  <a:lnTo>
                    <a:pt x="26" y="450"/>
                  </a:lnTo>
                  <a:lnTo>
                    <a:pt x="28" y="443"/>
                  </a:lnTo>
                  <a:lnTo>
                    <a:pt x="28" y="443"/>
                  </a:lnTo>
                  <a:lnTo>
                    <a:pt x="28" y="440"/>
                  </a:lnTo>
                  <a:lnTo>
                    <a:pt x="31" y="438"/>
                  </a:lnTo>
                  <a:lnTo>
                    <a:pt x="31" y="433"/>
                  </a:lnTo>
                  <a:lnTo>
                    <a:pt x="33" y="431"/>
                  </a:lnTo>
                  <a:lnTo>
                    <a:pt x="33" y="419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1" y="412"/>
                  </a:lnTo>
                  <a:lnTo>
                    <a:pt x="26" y="405"/>
                  </a:lnTo>
                  <a:lnTo>
                    <a:pt x="24" y="402"/>
                  </a:lnTo>
                  <a:lnTo>
                    <a:pt x="21" y="395"/>
                  </a:lnTo>
                  <a:lnTo>
                    <a:pt x="19" y="388"/>
                  </a:lnTo>
                  <a:lnTo>
                    <a:pt x="9" y="379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24" y="369"/>
                  </a:lnTo>
                  <a:lnTo>
                    <a:pt x="26" y="367"/>
                  </a:lnTo>
                  <a:lnTo>
                    <a:pt x="36" y="367"/>
                  </a:lnTo>
                  <a:lnTo>
                    <a:pt x="43" y="365"/>
                  </a:lnTo>
                  <a:lnTo>
                    <a:pt x="40" y="357"/>
                  </a:lnTo>
                  <a:lnTo>
                    <a:pt x="31" y="348"/>
                  </a:lnTo>
                  <a:lnTo>
                    <a:pt x="28" y="343"/>
                  </a:lnTo>
                  <a:lnTo>
                    <a:pt x="28" y="338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28" y="327"/>
                  </a:lnTo>
                  <a:lnTo>
                    <a:pt x="26" y="317"/>
                  </a:lnTo>
                  <a:lnTo>
                    <a:pt x="21" y="315"/>
                  </a:lnTo>
                  <a:lnTo>
                    <a:pt x="14" y="308"/>
                  </a:lnTo>
                  <a:lnTo>
                    <a:pt x="12" y="305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2" y="286"/>
                  </a:lnTo>
                  <a:lnTo>
                    <a:pt x="5" y="284"/>
                  </a:lnTo>
                  <a:lnTo>
                    <a:pt x="7" y="282"/>
                  </a:lnTo>
                  <a:lnTo>
                    <a:pt x="14" y="282"/>
                  </a:lnTo>
                  <a:lnTo>
                    <a:pt x="19" y="282"/>
                  </a:lnTo>
                  <a:lnTo>
                    <a:pt x="21" y="282"/>
                  </a:lnTo>
                  <a:lnTo>
                    <a:pt x="24" y="282"/>
                  </a:lnTo>
                  <a:lnTo>
                    <a:pt x="33" y="275"/>
                  </a:lnTo>
                  <a:lnTo>
                    <a:pt x="43" y="270"/>
                  </a:lnTo>
                  <a:lnTo>
                    <a:pt x="45" y="267"/>
                  </a:lnTo>
                  <a:lnTo>
                    <a:pt x="47" y="265"/>
                  </a:lnTo>
                  <a:lnTo>
                    <a:pt x="47" y="260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50" y="249"/>
                  </a:lnTo>
                  <a:lnTo>
                    <a:pt x="50" y="244"/>
                  </a:lnTo>
                  <a:lnTo>
                    <a:pt x="50" y="241"/>
                  </a:lnTo>
                  <a:lnTo>
                    <a:pt x="47" y="237"/>
                  </a:lnTo>
                  <a:lnTo>
                    <a:pt x="45" y="232"/>
                  </a:lnTo>
                  <a:lnTo>
                    <a:pt x="43" y="223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50" y="218"/>
                  </a:lnTo>
                  <a:lnTo>
                    <a:pt x="52" y="218"/>
                  </a:lnTo>
                  <a:lnTo>
                    <a:pt x="54" y="215"/>
                  </a:lnTo>
                  <a:lnTo>
                    <a:pt x="59" y="208"/>
                  </a:lnTo>
                  <a:lnTo>
                    <a:pt x="62" y="206"/>
                  </a:lnTo>
                  <a:lnTo>
                    <a:pt x="66" y="204"/>
                  </a:lnTo>
                  <a:lnTo>
                    <a:pt x="69" y="201"/>
                  </a:lnTo>
                  <a:lnTo>
                    <a:pt x="71" y="196"/>
                  </a:lnTo>
                  <a:lnTo>
                    <a:pt x="76" y="182"/>
                  </a:lnTo>
                  <a:lnTo>
                    <a:pt x="78" y="178"/>
                  </a:lnTo>
                  <a:lnTo>
                    <a:pt x="76" y="170"/>
                  </a:lnTo>
                  <a:lnTo>
                    <a:pt x="76" y="168"/>
                  </a:lnTo>
                  <a:lnTo>
                    <a:pt x="73" y="166"/>
                  </a:lnTo>
                  <a:lnTo>
                    <a:pt x="71" y="161"/>
                  </a:lnTo>
                  <a:lnTo>
                    <a:pt x="62" y="154"/>
                  </a:lnTo>
                  <a:lnTo>
                    <a:pt x="59" y="152"/>
                  </a:lnTo>
                  <a:lnTo>
                    <a:pt x="57" y="147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47" y="121"/>
                  </a:lnTo>
                  <a:lnTo>
                    <a:pt x="45" y="118"/>
                  </a:lnTo>
                  <a:lnTo>
                    <a:pt x="40" y="118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21" y="109"/>
                  </a:lnTo>
                  <a:lnTo>
                    <a:pt x="21" y="102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8" y="90"/>
                  </a:lnTo>
                  <a:lnTo>
                    <a:pt x="38" y="85"/>
                  </a:lnTo>
                  <a:lnTo>
                    <a:pt x="40" y="83"/>
                  </a:lnTo>
                  <a:lnTo>
                    <a:pt x="43" y="78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0" y="26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7" y="21"/>
                  </a:lnTo>
                  <a:lnTo>
                    <a:pt x="125" y="14"/>
                  </a:lnTo>
                  <a:lnTo>
                    <a:pt x="128" y="17"/>
                  </a:lnTo>
                  <a:lnTo>
                    <a:pt x="133" y="17"/>
                  </a:lnTo>
                  <a:lnTo>
                    <a:pt x="137" y="17"/>
                  </a:lnTo>
                  <a:lnTo>
                    <a:pt x="140" y="17"/>
                  </a:lnTo>
                  <a:lnTo>
                    <a:pt x="142" y="7"/>
                  </a:lnTo>
                  <a:lnTo>
                    <a:pt x="149" y="0"/>
                  </a:lnTo>
                  <a:lnTo>
                    <a:pt x="154" y="5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63" y="17"/>
                  </a:lnTo>
                  <a:lnTo>
                    <a:pt x="168" y="17"/>
                  </a:lnTo>
                  <a:lnTo>
                    <a:pt x="177" y="21"/>
                  </a:lnTo>
                  <a:lnTo>
                    <a:pt x="182" y="26"/>
                  </a:lnTo>
                  <a:lnTo>
                    <a:pt x="187" y="28"/>
                  </a:lnTo>
                  <a:lnTo>
                    <a:pt x="206" y="52"/>
                  </a:lnTo>
                  <a:lnTo>
                    <a:pt x="211" y="59"/>
                  </a:lnTo>
                  <a:lnTo>
                    <a:pt x="213" y="64"/>
                  </a:lnTo>
                  <a:lnTo>
                    <a:pt x="213" y="66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5" y="78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3" y="85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18" y="99"/>
                  </a:lnTo>
                  <a:lnTo>
                    <a:pt x="227" y="107"/>
                  </a:lnTo>
                  <a:lnTo>
                    <a:pt x="232" y="111"/>
                  </a:lnTo>
                  <a:lnTo>
                    <a:pt x="234" y="111"/>
                  </a:lnTo>
                  <a:lnTo>
                    <a:pt x="241" y="109"/>
                  </a:lnTo>
                  <a:lnTo>
                    <a:pt x="241" y="107"/>
                  </a:lnTo>
                  <a:lnTo>
                    <a:pt x="241" y="104"/>
                  </a:lnTo>
                  <a:lnTo>
                    <a:pt x="244" y="102"/>
                  </a:lnTo>
                  <a:lnTo>
                    <a:pt x="246" y="102"/>
                  </a:lnTo>
                  <a:lnTo>
                    <a:pt x="251" y="104"/>
                  </a:lnTo>
                  <a:lnTo>
                    <a:pt x="253" y="107"/>
                  </a:lnTo>
                  <a:lnTo>
                    <a:pt x="253" y="109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60" y="121"/>
                  </a:lnTo>
                  <a:lnTo>
                    <a:pt x="265" y="125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6" y="166"/>
                  </a:lnTo>
                  <a:lnTo>
                    <a:pt x="282" y="168"/>
                  </a:lnTo>
                  <a:lnTo>
                    <a:pt x="282" y="170"/>
                  </a:lnTo>
                  <a:lnTo>
                    <a:pt x="282" y="170"/>
                  </a:lnTo>
                  <a:lnTo>
                    <a:pt x="282" y="173"/>
                  </a:lnTo>
                  <a:lnTo>
                    <a:pt x="284" y="173"/>
                  </a:lnTo>
                  <a:lnTo>
                    <a:pt x="289" y="178"/>
                  </a:lnTo>
                  <a:lnTo>
                    <a:pt x="293" y="178"/>
                  </a:lnTo>
                  <a:lnTo>
                    <a:pt x="298" y="175"/>
                  </a:lnTo>
                  <a:lnTo>
                    <a:pt x="301" y="175"/>
                  </a:lnTo>
                  <a:lnTo>
                    <a:pt x="303" y="178"/>
                  </a:lnTo>
                  <a:lnTo>
                    <a:pt x="303" y="180"/>
                  </a:lnTo>
                  <a:lnTo>
                    <a:pt x="303" y="187"/>
                  </a:lnTo>
                  <a:lnTo>
                    <a:pt x="303" y="192"/>
                  </a:lnTo>
                  <a:lnTo>
                    <a:pt x="305" y="194"/>
                  </a:lnTo>
                  <a:lnTo>
                    <a:pt x="308" y="196"/>
                  </a:lnTo>
                  <a:lnTo>
                    <a:pt x="310" y="199"/>
                  </a:lnTo>
                  <a:lnTo>
                    <a:pt x="317" y="199"/>
                  </a:lnTo>
                  <a:lnTo>
                    <a:pt x="329" y="196"/>
                  </a:lnTo>
                  <a:lnTo>
                    <a:pt x="331" y="196"/>
                  </a:lnTo>
                  <a:lnTo>
                    <a:pt x="331" y="196"/>
                  </a:lnTo>
                  <a:lnTo>
                    <a:pt x="336" y="199"/>
                  </a:lnTo>
                  <a:lnTo>
                    <a:pt x="341" y="201"/>
                  </a:lnTo>
                  <a:lnTo>
                    <a:pt x="343" y="199"/>
                  </a:lnTo>
                  <a:lnTo>
                    <a:pt x="345" y="199"/>
                  </a:lnTo>
                  <a:lnTo>
                    <a:pt x="348" y="194"/>
                  </a:lnTo>
                  <a:lnTo>
                    <a:pt x="350" y="192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4" y="194"/>
                  </a:lnTo>
                  <a:lnTo>
                    <a:pt x="367" y="194"/>
                  </a:lnTo>
                  <a:lnTo>
                    <a:pt x="369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74" y="187"/>
                  </a:lnTo>
                  <a:lnTo>
                    <a:pt x="376" y="185"/>
                  </a:lnTo>
                  <a:lnTo>
                    <a:pt x="381" y="185"/>
                  </a:lnTo>
                  <a:lnTo>
                    <a:pt x="383" y="187"/>
                  </a:lnTo>
                  <a:lnTo>
                    <a:pt x="386" y="189"/>
                  </a:lnTo>
                  <a:lnTo>
                    <a:pt x="388" y="189"/>
                  </a:lnTo>
                  <a:lnTo>
                    <a:pt x="390" y="189"/>
                  </a:lnTo>
                  <a:lnTo>
                    <a:pt x="390" y="187"/>
                  </a:lnTo>
                  <a:lnTo>
                    <a:pt x="390" y="185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3" y="175"/>
                  </a:lnTo>
                  <a:lnTo>
                    <a:pt x="395" y="178"/>
                  </a:lnTo>
                  <a:lnTo>
                    <a:pt x="400" y="185"/>
                  </a:lnTo>
                  <a:lnTo>
                    <a:pt x="405" y="192"/>
                  </a:lnTo>
                  <a:lnTo>
                    <a:pt x="407" y="194"/>
                  </a:lnTo>
                  <a:lnTo>
                    <a:pt x="409" y="196"/>
                  </a:lnTo>
                  <a:lnTo>
                    <a:pt x="414" y="196"/>
                  </a:lnTo>
                  <a:lnTo>
                    <a:pt x="424" y="185"/>
                  </a:lnTo>
                  <a:lnTo>
                    <a:pt x="485" y="175"/>
                  </a:lnTo>
                  <a:lnTo>
                    <a:pt x="487" y="173"/>
                  </a:lnTo>
                  <a:lnTo>
                    <a:pt x="490" y="170"/>
                  </a:lnTo>
                  <a:lnTo>
                    <a:pt x="490" y="168"/>
                  </a:lnTo>
                  <a:lnTo>
                    <a:pt x="490" y="163"/>
                  </a:lnTo>
                  <a:lnTo>
                    <a:pt x="490" y="161"/>
                  </a:lnTo>
                  <a:lnTo>
                    <a:pt x="495" y="154"/>
                  </a:lnTo>
                  <a:lnTo>
                    <a:pt x="499" y="152"/>
                  </a:lnTo>
                  <a:lnTo>
                    <a:pt x="504" y="152"/>
                  </a:lnTo>
                  <a:lnTo>
                    <a:pt x="513" y="154"/>
                  </a:lnTo>
                  <a:lnTo>
                    <a:pt x="518" y="154"/>
                  </a:lnTo>
                  <a:lnTo>
                    <a:pt x="521" y="152"/>
                  </a:lnTo>
                  <a:lnTo>
                    <a:pt x="528" y="147"/>
                  </a:lnTo>
                  <a:lnTo>
                    <a:pt x="537" y="154"/>
                  </a:lnTo>
                  <a:lnTo>
                    <a:pt x="556" y="156"/>
                  </a:lnTo>
                  <a:lnTo>
                    <a:pt x="558" y="159"/>
                  </a:lnTo>
                  <a:lnTo>
                    <a:pt x="561" y="161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63" y="170"/>
                  </a:lnTo>
                  <a:lnTo>
                    <a:pt x="573" y="173"/>
                  </a:lnTo>
                  <a:lnTo>
                    <a:pt x="575" y="175"/>
                  </a:lnTo>
                  <a:lnTo>
                    <a:pt x="577" y="178"/>
                  </a:lnTo>
                  <a:lnTo>
                    <a:pt x="577" y="180"/>
                  </a:lnTo>
                  <a:lnTo>
                    <a:pt x="575" y="182"/>
                  </a:lnTo>
                  <a:lnTo>
                    <a:pt x="573" y="187"/>
                  </a:lnTo>
                  <a:lnTo>
                    <a:pt x="573" y="189"/>
                  </a:lnTo>
                  <a:lnTo>
                    <a:pt x="573" y="192"/>
                  </a:lnTo>
                  <a:lnTo>
                    <a:pt x="575" y="196"/>
                  </a:lnTo>
                  <a:lnTo>
                    <a:pt x="577" y="199"/>
                  </a:lnTo>
                  <a:lnTo>
                    <a:pt x="580" y="199"/>
                  </a:lnTo>
                  <a:lnTo>
                    <a:pt x="580" y="196"/>
                  </a:lnTo>
                  <a:lnTo>
                    <a:pt x="582" y="192"/>
                  </a:lnTo>
                  <a:lnTo>
                    <a:pt x="584" y="192"/>
                  </a:lnTo>
                  <a:lnTo>
                    <a:pt x="587" y="192"/>
                  </a:lnTo>
                  <a:lnTo>
                    <a:pt x="603" y="208"/>
                  </a:lnTo>
                  <a:lnTo>
                    <a:pt x="610" y="220"/>
                  </a:lnTo>
                  <a:lnTo>
                    <a:pt x="615" y="232"/>
                  </a:lnTo>
                  <a:lnTo>
                    <a:pt x="618" y="234"/>
                  </a:lnTo>
                  <a:lnTo>
                    <a:pt x="618" y="237"/>
                  </a:lnTo>
                  <a:lnTo>
                    <a:pt x="618" y="239"/>
                  </a:lnTo>
                  <a:lnTo>
                    <a:pt x="615" y="241"/>
                  </a:lnTo>
                  <a:lnTo>
                    <a:pt x="613" y="241"/>
                  </a:lnTo>
                  <a:lnTo>
                    <a:pt x="606" y="241"/>
                  </a:lnTo>
                  <a:lnTo>
                    <a:pt x="603" y="244"/>
                  </a:lnTo>
                  <a:lnTo>
                    <a:pt x="601" y="246"/>
                  </a:lnTo>
                  <a:lnTo>
                    <a:pt x="601" y="249"/>
                  </a:lnTo>
                  <a:lnTo>
                    <a:pt x="603" y="253"/>
                  </a:lnTo>
                  <a:lnTo>
                    <a:pt x="606" y="256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60"/>
                  </a:lnTo>
                  <a:lnTo>
                    <a:pt x="610" y="275"/>
                  </a:lnTo>
                  <a:lnTo>
                    <a:pt x="613" y="277"/>
                  </a:lnTo>
                  <a:lnTo>
                    <a:pt x="615" y="282"/>
                  </a:lnTo>
                  <a:lnTo>
                    <a:pt x="618" y="284"/>
                  </a:lnTo>
                  <a:lnTo>
                    <a:pt x="620" y="286"/>
                  </a:lnTo>
                  <a:lnTo>
                    <a:pt x="622" y="284"/>
                  </a:lnTo>
                  <a:lnTo>
                    <a:pt x="625" y="284"/>
                  </a:lnTo>
                  <a:lnTo>
                    <a:pt x="627" y="279"/>
                  </a:lnTo>
                  <a:lnTo>
                    <a:pt x="629" y="277"/>
                  </a:lnTo>
                  <a:lnTo>
                    <a:pt x="632" y="277"/>
                  </a:lnTo>
                  <a:lnTo>
                    <a:pt x="636" y="282"/>
                  </a:lnTo>
                  <a:lnTo>
                    <a:pt x="641" y="289"/>
                  </a:lnTo>
                  <a:lnTo>
                    <a:pt x="644" y="291"/>
                  </a:lnTo>
                  <a:lnTo>
                    <a:pt x="646" y="296"/>
                  </a:lnTo>
                  <a:lnTo>
                    <a:pt x="653" y="298"/>
                  </a:lnTo>
                  <a:lnTo>
                    <a:pt x="655" y="298"/>
                  </a:lnTo>
                  <a:lnTo>
                    <a:pt x="658" y="301"/>
                  </a:lnTo>
                  <a:lnTo>
                    <a:pt x="660" y="298"/>
                  </a:lnTo>
                  <a:lnTo>
                    <a:pt x="665" y="298"/>
                  </a:lnTo>
                  <a:lnTo>
                    <a:pt x="665" y="296"/>
                  </a:lnTo>
                  <a:lnTo>
                    <a:pt x="667" y="294"/>
                  </a:lnTo>
                  <a:lnTo>
                    <a:pt x="667" y="291"/>
                  </a:lnTo>
                  <a:lnTo>
                    <a:pt x="670" y="289"/>
                  </a:lnTo>
                  <a:lnTo>
                    <a:pt x="672" y="286"/>
                  </a:lnTo>
                  <a:lnTo>
                    <a:pt x="674" y="286"/>
                  </a:lnTo>
                  <a:lnTo>
                    <a:pt x="677" y="289"/>
                  </a:lnTo>
                  <a:lnTo>
                    <a:pt x="679" y="291"/>
                  </a:lnTo>
                  <a:lnTo>
                    <a:pt x="679" y="294"/>
                  </a:lnTo>
                  <a:lnTo>
                    <a:pt x="679" y="296"/>
                  </a:lnTo>
                  <a:lnTo>
                    <a:pt x="684" y="298"/>
                  </a:lnTo>
                  <a:lnTo>
                    <a:pt x="689" y="303"/>
                  </a:lnTo>
                  <a:lnTo>
                    <a:pt x="696" y="308"/>
                  </a:lnTo>
                  <a:lnTo>
                    <a:pt x="698" y="308"/>
                  </a:lnTo>
                  <a:lnTo>
                    <a:pt x="700" y="310"/>
                  </a:lnTo>
                  <a:lnTo>
                    <a:pt x="703" y="310"/>
                  </a:lnTo>
                  <a:lnTo>
                    <a:pt x="703" y="317"/>
                  </a:lnTo>
                  <a:lnTo>
                    <a:pt x="705" y="322"/>
                  </a:lnTo>
                  <a:lnTo>
                    <a:pt x="707" y="322"/>
                  </a:lnTo>
                  <a:lnTo>
                    <a:pt x="710" y="322"/>
                  </a:lnTo>
                  <a:lnTo>
                    <a:pt x="717" y="315"/>
                  </a:lnTo>
                  <a:lnTo>
                    <a:pt x="719" y="312"/>
                  </a:lnTo>
                  <a:lnTo>
                    <a:pt x="722" y="312"/>
                  </a:lnTo>
                  <a:lnTo>
                    <a:pt x="724" y="315"/>
                  </a:lnTo>
                  <a:lnTo>
                    <a:pt x="726" y="317"/>
                  </a:lnTo>
                  <a:lnTo>
                    <a:pt x="729" y="317"/>
                  </a:lnTo>
                  <a:lnTo>
                    <a:pt x="731" y="3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78A7EEC4-69C0-68C7-3945-4EB57851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801813"/>
              <a:ext cx="1393825" cy="1754188"/>
            </a:xfrm>
            <a:custGeom>
              <a:avLst/>
              <a:gdLst>
                <a:gd name="T0" fmla="*/ 317 w 878"/>
                <a:gd name="T1" fmla="*/ 1041 h 1105"/>
                <a:gd name="T2" fmla="*/ 277 w 878"/>
                <a:gd name="T3" fmla="*/ 1015 h 1105"/>
                <a:gd name="T4" fmla="*/ 249 w 878"/>
                <a:gd name="T5" fmla="*/ 965 h 1105"/>
                <a:gd name="T6" fmla="*/ 173 w 878"/>
                <a:gd name="T7" fmla="*/ 842 h 1105"/>
                <a:gd name="T8" fmla="*/ 149 w 878"/>
                <a:gd name="T9" fmla="*/ 840 h 1105"/>
                <a:gd name="T10" fmla="*/ 109 w 878"/>
                <a:gd name="T11" fmla="*/ 859 h 1105"/>
                <a:gd name="T12" fmla="*/ 71 w 878"/>
                <a:gd name="T13" fmla="*/ 816 h 1105"/>
                <a:gd name="T14" fmla="*/ 36 w 878"/>
                <a:gd name="T15" fmla="*/ 804 h 1105"/>
                <a:gd name="T16" fmla="*/ 22 w 878"/>
                <a:gd name="T17" fmla="*/ 781 h 1105"/>
                <a:gd name="T18" fmla="*/ 10 w 878"/>
                <a:gd name="T19" fmla="*/ 707 h 1105"/>
                <a:gd name="T20" fmla="*/ 45 w 878"/>
                <a:gd name="T21" fmla="*/ 613 h 1105"/>
                <a:gd name="T22" fmla="*/ 90 w 878"/>
                <a:gd name="T23" fmla="*/ 573 h 1105"/>
                <a:gd name="T24" fmla="*/ 128 w 878"/>
                <a:gd name="T25" fmla="*/ 554 h 1105"/>
                <a:gd name="T26" fmla="*/ 171 w 878"/>
                <a:gd name="T27" fmla="*/ 509 h 1105"/>
                <a:gd name="T28" fmla="*/ 202 w 878"/>
                <a:gd name="T29" fmla="*/ 449 h 1105"/>
                <a:gd name="T30" fmla="*/ 220 w 878"/>
                <a:gd name="T31" fmla="*/ 393 h 1105"/>
                <a:gd name="T32" fmla="*/ 220 w 878"/>
                <a:gd name="T33" fmla="*/ 371 h 1105"/>
                <a:gd name="T34" fmla="*/ 239 w 878"/>
                <a:gd name="T35" fmla="*/ 338 h 1105"/>
                <a:gd name="T36" fmla="*/ 213 w 878"/>
                <a:gd name="T37" fmla="*/ 305 h 1105"/>
                <a:gd name="T38" fmla="*/ 202 w 878"/>
                <a:gd name="T39" fmla="*/ 265 h 1105"/>
                <a:gd name="T40" fmla="*/ 254 w 878"/>
                <a:gd name="T41" fmla="*/ 222 h 1105"/>
                <a:gd name="T42" fmla="*/ 249 w 878"/>
                <a:gd name="T43" fmla="*/ 189 h 1105"/>
                <a:gd name="T44" fmla="*/ 223 w 878"/>
                <a:gd name="T45" fmla="*/ 106 h 1105"/>
                <a:gd name="T46" fmla="*/ 280 w 878"/>
                <a:gd name="T47" fmla="*/ 80 h 1105"/>
                <a:gd name="T48" fmla="*/ 308 w 878"/>
                <a:gd name="T49" fmla="*/ 78 h 1105"/>
                <a:gd name="T50" fmla="*/ 355 w 878"/>
                <a:gd name="T51" fmla="*/ 68 h 1105"/>
                <a:gd name="T52" fmla="*/ 388 w 878"/>
                <a:gd name="T53" fmla="*/ 21 h 1105"/>
                <a:gd name="T54" fmla="*/ 422 w 878"/>
                <a:gd name="T55" fmla="*/ 61 h 1105"/>
                <a:gd name="T56" fmla="*/ 424 w 878"/>
                <a:gd name="T57" fmla="*/ 97 h 1105"/>
                <a:gd name="T58" fmla="*/ 462 w 878"/>
                <a:gd name="T59" fmla="*/ 146 h 1105"/>
                <a:gd name="T60" fmla="*/ 478 w 878"/>
                <a:gd name="T61" fmla="*/ 184 h 1105"/>
                <a:gd name="T62" fmla="*/ 533 w 878"/>
                <a:gd name="T63" fmla="*/ 229 h 1105"/>
                <a:gd name="T64" fmla="*/ 540 w 878"/>
                <a:gd name="T65" fmla="*/ 277 h 1105"/>
                <a:gd name="T66" fmla="*/ 616 w 878"/>
                <a:gd name="T67" fmla="*/ 260 h 1105"/>
                <a:gd name="T68" fmla="*/ 672 w 878"/>
                <a:gd name="T69" fmla="*/ 284 h 1105"/>
                <a:gd name="T70" fmla="*/ 694 w 878"/>
                <a:gd name="T71" fmla="*/ 324 h 1105"/>
                <a:gd name="T72" fmla="*/ 687 w 878"/>
                <a:gd name="T73" fmla="*/ 341 h 1105"/>
                <a:gd name="T74" fmla="*/ 779 w 878"/>
                <a:gd name="T75" fmla="*/ 324 h 1105"/>
                <a:gd name="T76" fmla="*/ 840 w 878"/>
                <a:gd name="T77" fmla="*/ 329 h 1105"/>
                <a:gd name="T78" fmla="*/ 864 w 878"/>
                <a:gd name="T79" fmla="*/ 404 h 1105"/>
                <a:gd name="T80" fmla="*/ 840 w 878"/>
                <a:gd name="T81" fmla="*/ 445 h 1105"/>
                <a:gd name="T82" fmla="*/ 826 w 878"/>
                <a:gd name="T83" fmla="*/ 483 h 1105"/>
                <a:gd name="T84" fmla="*/ 793 w 878"/>
                <a:gd name="T85" fmla="*/ 509 h 1105"/>
                <a:gd name="T86" fmla="*/ 821 w 878"/>
                <a:gd name="T87" fmla="*/ 551 h 1105"/>
                <a:gd name="T88" fmla="*/ 817 w 878"/>
                <a:gd name="T89" fmla="*/ 610 h 1105"/>
                <a:gd name="T90" fmla="*/ 819 w 878"/>
                <a:gd name="T91" fmla="*/ 658 h 1105"/>
                <a:gd name="T92" fmla="*/ 824 w 878"/>
                <a:gd name="T93" fmla="*/ 684 h 1105"/>
                <a:gd name="T94" fmla="*/ 859 w 878"/>
                <a:gd name="T95" fmla="*/ 752 h 1105"/>
                <a:gd name="T96" fmla="*/ 871 w 878"/>
                <a:gd name="T97" fmla="*/ 793 h 1105"/>
                <a:gd name="T98" fmla="*/ 871 w 878"/>
                <a:gd name="T99" fmla="*/ 854 h 1105"/>
                <a:gd name="T100" fmla="*/ 857 w 878"/>
                <a:gd name="T101" fmla="*/ 904 h 1105"/>
                <a:gd name="T102" fmla="*/ 795 w 878"/>
                <a:gd name="T103" fmla="*/ 939 h 1105"/>
                <a:gd name="T104" fmla="*/ 748 w 878"/>
                <a:gd name="T105" fmla="*/ 954 h 1105"/>
                <a:gd name="T106" fmla="*/ 739 w 878"/>
                <a:gd name="T107" fmla="*/ 982 h 1105"/>
                <a:gd name="T108" fmla="*/ 724 w 878"/>
                <a:gd name="T109" fmla="*/ 1020 h 1105"/>
                <a:gd name="T110" fmla="*/ 653 w 878"/>
                <a:gd name="T111" fmla="*/ 1048 h 1105"/>
                <a:gd name="T112" fmla="*/ 530 w 878"/>
                <a:gd name="T113" fmla="*/ 1065 h 1105"/>
                <a:gd name="T114" fmla="*/ 495 w 878"/>
                <a:gd name="T115" fmla="*/ 1070 h 1105"/>
                <a:gd name="T116" fmla="*/ 459 w 878"/>
                <a:gd name="T117" fmla="*/ 1091 h 1105"/>
                <a:gd name="T118" fmla="*/ 407 w 878"/>
                <a:gd name="T119" fmla="*/ 1098 h 1105"/>
                <a:gd name="T120" fmla="*/ 360 w 878"/>
                <a:gd name="T121" fmla="*/ 109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8" h="1105">
                  <a:moveTo>
                    <a:pt x="336" y="1096"/>
                  </a:moveTo>
                  <a:lnTo>
                    <a:pt x="336" y="1096"/>
                  </a:lnTo>
                  <a:lnTo>
                    <a:pt x="332" y="1093"/>
                  </a:lnTo>
                  <a:lnTo>
                    <a:pt x="327" y="1091"/>
                  </a:lnTo>
                  <a:lnTo>
                    <a:pt x="332" y="1072"/>
                  </a:lnTo>
                  <a:lnTo>
                    <a:pt x="329" y="1067"/>
                  </a:lnTo>
                  <a:lnTo>
                    <a:pt x="322" y="1065"/>
                  </a:lnTo>
                  <a:lnTo>
                    <a:pt x="320" y="1062"/>
                  </a:lnTo>
                  <a:lnTo>
                    <a:pt x="315" y="1058"/>
                  </a:lnTo>
                  <a:lnTo>
                    <a:pt x="315" y="1053"/>
                  </a:lnTo>
                  <a:lnTo>
                    <a:pt x="317" y="1044"/>
                  </a:lnTo>
                  <a:lnTo>
                    <a:pt x="317" y="1041"/>
                  </a:lnTo>
                  <a:lnTo>
                    <a:pt x="317" y="1039"/>
                  </a:lnTo>
                  <a:lnTo>
                    <a:pt x="315" y="1036"/>
                  </a:lnTo>
                  <a:lnTo>
                    <a:pt x="315" y="1034"/>
                  </a:lnTo>
                  <a:lnTo>
                    <a:pt x="313" y="1032"/>
                  </a:lnTo>
                  <a:lnTo>
                    <a:pt x="310" y="1029"/>
                  </a:lnTo>
                  <a:lnTo>
                    <a:pt x="306" y="1027"/>
                  </a:lnTo>
                  <a:lnTo>
                    <a:pt x="303" y="1027"/>
                  </a:lnTo>
                  <a:lnTo>
                    <a:pt x="284" y="1027"/>
                  </a:lnTo>
                  <a:lnTo>
                    <a:pt x="282" y="1027"/>
                  </a:lnTo>
                  <a:lnTo>
                    <a:pt x="280" y="1022"/>
                  </a:lnTo>
                  <a:lnTo>
                    <a:pt x="280" y="1017"/>
                  </a:lnTo>
                  <a:lnTo>
                    <a:pt x="277" y="1015"/>
                  </a:lnTo>
                  <a:lnTo>
                    <a:pt x="275" y="1013"/>
                  </a:lnTo>
                  <a:lnTo>
                    <a:pt x="270" y="1013"/>
                  </a:lnTo>
                  <a:lnTo>
                    <a:pt x="261" y="1008"/>
                  </a:lnTo>
                  <a:lnTo>
                    <a:pt x="256" y="1001"/>
                  </a:lnTo>
                  <a:lnTo>
                    <a:pt x="251" y="999"/>
                  </a:lnTo>
                  <a:lnTo>
                    <a:pt x="249" y="994"/>
                  </a:lnTo>
                  <a:lnTo>
                    <a:pt x="246" y="987"/>
                  </a:lnTo>
                  <a:lnTo>
                    <a:pt x="246" y="982"/>
                  </a:lnTo>
                  <a:lnTo>
                    <a:pt x="246" y="973"/>
                  </a:lnTo>
                  <a:lnTo>
                    <a:pt x="246" y="970"/>
                  </a:lnTo>
                  <a:lnTo>
                    <a:pt x="246" y="968"/>
                  </a:lnTo>
                  <a:lnTo>
                    <a:pt x="249" y="965"/>
                  </a:lnTo>
                  <a:lnTo>
                    <a:pt x="249" y="961"/>
                  </a:lnTo>
                  <a:lnTo>
                    <a:pt x="249" y="958"/>
                  </a:lnTo>
                  <a:lnTo>
                    <a:pt x="246" y="954"/>
                  </a:lnTo>
                  <a:lnTo>
                    <a:pt x="244" y="944"/>
                  </a:lnTo>
                  <a:lnTo>
                    <a:pt x="242" y="942"/>
                  </a:lnTo>
                  <a:lnTo>
                    <a:pt x="235" y="932"/>
                  </a:lnTo>
                  <a:lnTo>
                    <a:pt x="223" y="923"/>
                  </a:lnTo>
                  <a:lnTo>
                    <a:pt x="187" y="873"/>
                  </a:lnTo>
                  <a:lnTo>
                    <a:pt x="183" y="854"/>
                  </a:lnTo>
                  <a:lnTo>
                    <a:pt x="178" y="847"/>
                  </a:lnTo>
                  <a:lnTo>
                    <a:pt x="175" y="845"/>
                  </a:lnTo>
                  <a:lnTo>
                    <a:pt x="173" y="842"/>
                  </a:lnTo>
                  <a:lnTo>
                    <a:pt x="166" y="840"/>
                  </a:lnTo>
                  <a:lnTo>
                    <a:pt x="149" y="831"/>
                  </a:lnTo>
                  <a:lnTo>
                    <a:pt x="147" y="828"/>
                  </a:lnTo>
                  <a:lnTo>
                    <a:pt x="147" y="831"/>
                  </a:lnTo>
                  <a:lnTo>
                    <a:pt x="145" y="831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7" y="835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9" y="840"/>
                  </a:lnTo>
                  <a:lnTo>
                    <a:pt x="149" y="842"/>
                  </a:lnTo>
                  <a:lnTo>
                    <a:pt x="149" y="842"/>
                  </a:lnTo>
                  <a:lnTo>
                    <a:pt x="149" y="845"/>
                  </a:lnTo>
                  <a:lnTo>
                    <a:pt x="149" y="847"/>
                  </a:lnTo>
                  <a:lnTo>
                    <a:pt x="149" y="847"/>
                  </a:lnTo>
                  <a:lnTo>
                    <a:pt x="147" y="849"/>
                  </a:lnTo>
                  <a:lnTo>
                    <a:pt x="145" y="849"/>
                  </a:lnTo>
                  <a:lnTo>
                    <a:pt x="121" y="852"/>
                  </a:lnTo>
                  <a:lnTo>
                    <a:pt x="116" y="852"/>
                  </a:lnTo>
                  <a:lnTo>
                    <a:pt x="114" y="854"/>
                  </a:lnTo>
                  <a:lnTo>
                    <a:pt x="112" y="857"/>
                  </a:lnTo>
                  <a:lnTo>
                    <a:pt x="109" y="859"/>
                  </a:lnTo>
                  <a:lnTo>
                    <a:pt x="107" y="859"/>
                  </a:lnTo>
                  <a:lnTo>
                    <a:pt x="93" y="857"/>
                  </a:lnTo>
                  <a:lnTo>
                    <a:pt x="81" y="859"/>
                  </a:lnTo>
                  <a:lnTo>
                    <a:pt x="76" y="857"/>
                  </a:lnTo>
                  <a:lnTo>
                    <a:pt x="71" y="854"/>
                  </a:lnTo>
                  <a:lnTo>
                    <a:pt x="69" y="852"/>
                  </a:lnTo>
                  <a:lnTo>
                    <a:pt x="69" y="847"/>
                  </a:lnTo>
                  <a:lnTo>
                    <a:pt x="69" y="845"/>
                  </a:lnTo>
                  <a:lnTo>
                    <a:pt x="69" y="840"/>
                  </a:lnTo>
                  <a:lnTo>
                    <a:pt x="69" y="831"/>
                  </a:lnTo>
                  <a:lnTo>
                    <a:pt x="71" y="821"/>
                  </a:lnTo>
                  <a:lnTo>
                    <a:pt x="71" y="816"/>
                  </a:lnTo>
                  <a:lnTo>
                    <a:pt x="71" y="814"/>
                  </a:lnTo>
                  <a:lnTo>
                    <a:pt x="69" y="812"/>
                  </a:lnTo>
                  <a:lnTo>
                    <a:pt x="67" y="812"/>
                  </a:lnTo>
                  <a:lnTo>
                    <a:pt x="60" y="812"/>
                  </a:lnTo>
                  <a:lnTo>
                    <a:pt x="60" y="809"/>
                  </a:lnTo>
                  <a:lnTo>
                    <a:pt x="57" y="804"/>
                  </a:lnTo>
                  <a:lnTo>
                    <a:pt x="55" y="804"/>
                  </a:lnTo>
                  <a:lnTo>
                    <a:pt x="52" y="804"/>
                  </a:lnTo>
                  <a:lnTo>
                    <a:pt x="45" y="807"/>
                  </a:lnTo>
                  <a:lnTo>
                    <a:pt x="43" y="807"/>
                  </a:lnTo>
                  <a:lnTo>
                    <a:pt x="38" y="807"/>
                  </a:lnTo>
                  <a:lnTo>
                    <a:pt x="36" y="804"/>
                  </a:lnTo>
                  <a:lnTo>
                    <a:pt x="36" y="802"/>
                  </a:lnTo>
                  <a:lnTo>
                    <a:pt x="36" y="800"/>
                  </a:lnTo>
                  <a:lnTo>
                    <a:pt x="36" y="797"/>
                  </a:lnTo>
                  <a:lnTo>
                    <a:pt x="38" y="793"/>
                  </a:lnTo>
                  <a:lnTo>
                    <a:pt x="36" y="790"/>
                  </a:lnTo>
                  <a:lnTo>
                    <a:pt x="36" y="788"/>
                  </a:lnTo>
                  <a:lnTo>
                    <a:pt x="34" y="786"/>
                  </a:lnTo>
                  <a:lnTo>
                    <a:pt x="26" y="788"/>
                  </a:lnTo>
                  <a:lnTo>
                    <a:pt x="22" y="788"/>
                  </a:lnTo>
                  <a:lnTo>
                    <a:pt x="22" y="786"/>
                  </a:lnTo>
                  <a:lnTo>
                    <a:pt x="19" y="783"/>
                  </a:lnTo>
                  <a:lnTo>
                    <a:pt x="22" y="781"/>
                  </a:lnTo>
                  <a:lnTo>
                    <a:pt x="22" y="778"/>
                  </a:lnTo>
                  <a:lnTo>
                    <a:pt x="19" y="776"/>
                  </a:lnTo>
                  <a:lnTo>
                    <a:pt x="17" y="776"/>
                  </a:lnTo>
                  <a:lnTo>
                    <a:pt x="12" y="778"/>
                  </a:lnTo>
                  <a:lnTo>
                    <a:pt x="10" y="781"/>
                  </a:lnTo>
                  <a:lnTo>
                    <a:pt x="8" y="778"/>
                  </a:lnTo>
                  <a:lnTo>
                    <a:pt x="5" y="776"/>
                  </a:lnTo>
                  <a:lnTo>
                    <a:pt x="5" y="774"/>
                  </a:lnTo>
                  <a:lnTo>
                    <a:pt x="3" y="771"/>
                  </a:lnTo>
                  <a:lnTo>
                    <a:pt x="0" y="764"/>
                  </a:lnTo>
                  <a:lnTo>
                    <a:pt x="3" y="731"/>
                  </a:lnTo>
                  <a:lnTo>
                    <a:pt x="10" y="707"/>
                  </a:lnTo>
                  <a:lnTo>
                    <a:pt x="10" y="703"/>
                  </a:lnTo>
                  <a:lnTo>
                    <a:pt x="12" y="700"/>
                  </a:lnTo>
                  <a:lnTo>
                    <a:pt x="15" y="693"/>
                  </a:lnTo>
                  <a:lnTo>
                    <a:pt x="24" y="684"/>
                  </a:lnTo>
                  <a:lnTo>
                    <a:pt x="31" y="670"/>
                  </a:lnTo>
                  <a:lnTo>
                    <a:pt x="31" y="665"/>
                  </a:lnTo>
                  <a:lnTo>
                    <a:pt x="29" y="658"/>
                  </a:lnTo>
                  <a:lnTo>
                    <a:pt x="31" y="653"/>
                  </a:lnTo>
                  <a:lnTo>
                    <a:pt x="34" y="644"/>
                  </a:lnTo>
                  <a:lnTo>
                    <a:pt x="36" y="636"/>
                  </a:lnTo>
                  <a:lnTo>
                    <a:pt x="43" y="615"/>
                  </a:lnTo>
                  <a:lnTo>
                    <a:pt x="45" y="613"/>
                  </a:lnTo>
                  <a:lnTo>
                    <a:pt x="43" y="610"/>
                  </a:lnTo>
                  <a:lnTo>
                    <a:pt x="43" y="601"/>
                  </a:lnTo>
                  <a:lnTo>
                    <a:pt x="41" y="596"/>
                  </a:lnTo>
                  <a:lnTo>
                    <a:pt x="43" y="591"/>
                  </a:lnTo>
                  <a:lnTo>
                    <a:pt x="50" y="573"/>
                  </a:lnTo>
                  <a:lnTo>
                    <a:pt x="62" y="577"/>
                  </a:lnTo>
                  <a:lnTo>
                    <a:pt x="71" y="577"/>
                  </a:lnTo>
                  <a:lnTo>
                    <a:pt x="88" y="582"/>
                  </a:lnTo>
                  <a:lnTo>
                    <a:pt x="90" y="582"/>
                  </a:lnTo>
                  <a:lnTo>
                    <a:pt x="93" y="580"/>
                  </a:lnTo>
                  <a:lnTo>
                    <a:pt x="93" y="577"/>
                  </a:lnTo>
                  <a:lnTo>
                    <a:pt x="90" y="573"/>
                  </a:lnTo>
                  <a:lnTo>
                    <a:pt x="90" y="570"/>
                  </a:lnTo>
                  <a:lnTo>
                    <a:pt x="90" y="568"/>
                  </a:lnTo>
                  <a:lnTo>
                    <a:pt x="90" y="563"/>
                  </a:lnTo>
                  <a:lnTo>
                    <a:pt x="95" y="561"/>
                  </a:lnTo>
                  <a:lnTo>
                    <a:pt x="97" y="561"/>
                  </a:lnTo>
                  <a:lnTo>
                    <a:pt x="105" y="565"/>
                  </a:lnTo>
                  <a:lnTo>
                    <a:pt x="107" y="565"/>
                  </a:lnTo>
                  <a:lnTo>
                    <a:pt x="109" y="565"/>
                  </a:lnTo>
                  <a:lnTo>
                    <a:pt x="112" y="563"/>
                  </a:lnTo>
                  <a:lnTo>
                    <a:pt x="114" y="561"/>
                  </a:lnTo>
                  <a:lnTo>
                    <a:pt x="119" y="556"/>
                  </a:lnTo>
                  <a:lnTo>
                    <a:pt x="128" y="554"/>
                  </a:lnTo>
                  <a:lnTo>
                    <a:pt x="145" y="546"/>
                  </a:lnTo>
                  <a:lnTo>
                    <a:pt x="147" y="544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7" y="542"/>
                  </a:lnTo>
                  <a:lnTo>
                    <a:pt x="157" y="539"/>
                  </a:lnTo>
                  <a:lnTo>
                    <a:pt x="157" y="537"/>
                  </a:lnTo>
                  <a:lnTo>
                    <a:pt x="154" y="530"/>
                  </a:lnTo>
                  <a:lnTo>
                    <a:pt x="157" y="520"/>
                  </a:lnTo>
                  <a:lnTo>
                    <a:pt x="164" y="513"/>
                  </a:lnTo>
                  <a:lnTo>
                    <a:pt x="168" y="511"/>
                  </a:lnTo>
                  <a:lnTo>
                    <a:pt x="171" y="509"/>
                  </a:lnTo>
                  <a:lnTo>
                    <a:pt x="173" y="509"/>
                  </a:lnTo>
                  <a:lnTo>
                    <a:pt x="178" y="506"/>
                  </a:lnTo>
                  <a:lnTo>
                    <a:pt x="187" y="502"/>
                  </a:lnTo>
                  <a:lnTo>
                    <a:pt x="192" y="497"/>
                  </a:lnTo>
                  <a:lnTo>
                    <a:pt x="194" y="494"/>
                  </a:lnTo>
                  <a:lnTo>
                    <a:pt x="202" y="471"/>
                  </a:lnTo>
                  <a:lnTo>
                    <a:pt x="202" y="466"/>
                  </a:lnTo>
                  <a:lnTo>
                    <a:pt x="202" y="464"/>
                  </a:lnTo>
                  <a:lnTo>
                    <a:pt x="202" y="461"/>
                  </a:lnTo>
                  <a:lnTo>
                    <a:pt x="202" y="457"/>
                  </a:lnTo>
                  <a:lnTo>
                    <a:pt x="202" y="454"/>
                  </a:lnTo>
                  <a:lnTo>
                    <a:pt x="202" y="449"/>
                  </a:lnTo>
                  <a:lnTo>
                    <a:pt x="202" y="447"/>
                  </a:lnTo>
                  <a:lnTo>
                    <a:pt x="204" y="442"/>
                  </a:lnTo>
                  <a:lnTo>
                    <a:pt x="206" y="440"/>
                  </a:lnTo>
                  <a:lnTo>
                    <a:pt x="211" y="435"/>
                  </a:lnTo>
                  <a:lnTo>
                    <a:pt x="218" y="431"/>
                  </a:lnTo>
                  <a:lnTo>
                    <a:pt x="220" y="426"/>
                  </a:lnTo>
                  <a:lnTo>
                    <a:pt x="220" y="421"/>
                  </a:lnTo>
                  <a:lnTo>
                    <a:pt x="218" y="416"/>
                  </a:lnTo>
                  <a:lnTo>
                    <a:pt x="218" y="412"/>
                  </a:lnTo>
                  <a:lnTo>
                    <a:pt x="218" y="407"/>
                  </a:lnTo>
                  <a:lnTo>
                    <a:pt x="220" y="397"/>
                  </a:lnTo>
                  <a:lnTo>
                    <a:pt x="220" y="393"/>
                  </a:lnTo>
                  <a:lnTo>
                    <a:pt x="220" y="390"/>
                  </a:lnTo>
                  <a:lnTo>
                    <a:pt x="216" y="390"/>
                  </a:lnTo>
                  <a:lnTo>
                    <a:pt x="213" y="390"/>
                  </a:lnTo>
                  <a:lnTo>
                    <a:pt x="211" y="388"/>
                  </a:lnTo>
                  <a:lnTo>
                    <a:pt x="211" y="386"/>
                  </a:lnTo>
                  <a:lnTo>
                    <a:pt x="209" y="383"/>
                  </a:lnTo>
                  <a:lnTo>
                    <a:pt x="209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11" y="374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3" y="369"/>
                  </a:lnTo>
                  <a:lnTo>
                    <a:pt x="223" y="367"/>
                  </a:lnTo>
                  <a:lnTo>
                    <a:pt x="223" y="367"/>
                  </a:lnTo>
                  <a:lnTo>
                    <a:pt x="220" y="364"/>
                  </a:lnTo>
                  <a:lnTo>
                    <a:pt x="218" y="362"/>
                  </a:lnTo>
                  <a:lnTo>
                    <a:pt x="218" y="360"/>
                  </a:lnTo>
                  <a:lnTo>
                    <a:pt x="218" y="357"/>
                  </a:lnTo>
                  <a:lnTo>
                    <a:pt x="223" y="355"/>
                  </a:lnTo>
                  <a:lnTo>
                    <a:pt x="232" y="348"/>
                  </a:lnTo>
                  <a:lnTo>
                    <a:pt x="237" y="345"/>
                  </a:lnTo>
                  <a:lnTo>
                    <a:pt x="239" y="343"/>
                  </a:lnTo>
                  <a:lnTo>
                    <a:pt x="239" y="338"/>
                  </a:lnTo>
                  <a:lnTo>
                    <a:pt x="239" y="336"/>
                  </a:lnTo>
                  <a:lnTo>
                    <a:pt x="237" y="336"/>
                  </a:lnTo>
                  <a:lnTo>
                    <a:pt x="232" y="336"/>
                  </a:lnTo>
                  <a:lnTo>
                    <a:pt x="225" y="333"/>
                  </a:lnTo>
                  <a:lnTo>
                    <a:pt x="220" y="333"/>
                  </a:lnTo>
                  <a:lnTo>
                    <a:pt x="206" y="324"/>
                  </a:lnTo>
                  <a:lnTo>
                    <a:pt x="211" y="322"/>
                  </a:lnTo>
                  <a:lnTo>
                    <a:pt x="213" y="319"/>
                  </a:lnTo>
                  <a:lnTo>
                    <a:pt x="216" y="317"/>
                  </a:lnTo>
                  <a:lnTo>
                    <a:pt x="216" y="312"/>
                  </a:lnTo>
                  <a:lnTo>
                    <a:pt x="213" y="310"/>
                  </a:lnTo>
                  <a:lnTo>
                    <a:pt x="213" y="305"/>
                  </a:lnTo>
                  <a:lnTo>
                    <a:pt x="209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1"/>
                  </a:lnTo>
                  <a:lnTo>
                    <a:pt x="206" y="289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77"/>
                  </a:lnTo>
                  <a:lnTo>
                    <a:pt x="204" y="274"/>
                  </a:lnTo>
                  <a:lnTo>
                    <a:pt x="202" y="272"/>
                  </a:lnTo>
                  <a:lnTo>
                    <a:pt x="199" y="270"/>
                  </a:lnTo>
                  <a:lnTo>
                    <a:pt x="202" y="265"/>
                  </a:lnTo>
                  <a:lnTo>
                    <a:pt x="202" y="260"/>
                  </a:lnTo>
                  <a:lnTo>
                    <a:pt x="204" y="260"/>
                  </a:lnTo>
                  <a:lnTo>
                    <a:pt x="206" y="258"/>
                  </a:lnTo>
                  <a:lnTo>
                    <a:pt x="211" y="258"/>
                  </a:lnTo>
                  <a:lnTo>
                    <a:pt x="216" y="258"/>
                  </a:lnTo>
                  <a:lnTo>
                    <a:pt x="235" y="248"/>
                  </a:lnTo>
                  <a:lnTo>
                    <a:pt x="239" y="246"/>
                  </a:lnTo>
                  <a:lnTo>
                    <a:pt x="249" y="236"/>
                  </a:lnTo>
                  <a:lnTo>
                    <a:pt x="249" y="234"/>
                  </a:lnTo>
                  <a:lnTo>
                    <a:pt x="251" y="229"/>
                  </a:lnTo>
                  <a:lnTo>
                    <a:pt x="254" y="225"/>
                  </a:lnTo>
                  <a:lnTo>
                    <a:pt x="254" y="222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3"/>
                  </a:lnTo>
                  <a:lnTo>
                    <a:pt x="254" y="210"/>
                  </a:lnTo>
                  <a:lnTo>
                    <a:pt x="251" y="206"/>
                  </a:lnTo>
                  <a:lnTo>
                    <a:pt x="249" y="203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6" y="180"/>
                  </a:lnTo>
                  <a:lnTo>
                    <a:pt x="232" y="163"/>
                  </a:lnTo>
                  <a:lnTo>
                    <a:pt x="225" y="158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213" y="137"/>
                  </a:lnTo>
                  <a:lnTo>
                    <a:pt x="211" y="118"/>
                  </a:lnTo>
                  <a:lnTo>
                    <a:pt x="220" y="109"/>
                  </a:lnTo>
                  <a:lnTo>
                    <a:pt x="223" y="106"/>
                  </a:lnTo>
                  <a:lnTo>
                    <a:pt x="225" y="104"/>
                  </a:lnTo>
                  <a:lnTo>
                    <a:pt x="254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97"/>
                  </a:lnTo>
                  <a:lnTo>
                    <a:pt x="265" y="94"/>
                  </a:lnTo>
                  <a:lnTo>
                    <a:pt x="268" y="92"/>
                  </a:lnTo>
                  <a:lnTo>
                    <a:pt x="268" y="87"/>
                  </a:lnTo>
                  <a:lnTo>
                    <a:pt x="270" y="85"/>
                  </a:lnTo>
                  <a:lnTo>
                    <a:pt x="272" y="83"/>
                  </a:lnTo>
                  <a:lnTo>
                    <a:pt x="277" y="80"/>
                  </a:lnTo>
                  <a:lnTo>
                    <a:pt x="280" y="80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7" y="80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1" y="75"/>
                  </a:lnTo>
                  <a:lnTo>
                    <a:pt x="291" y="71"/>
                  </a:lnTo>
                  <a:lnTo>
                    <a:pt x="291" y="68"/>
                  </a:lnTo>
                  <a:lnTo>
                    <a:pt x="294" y="68"/>
                  </a:lnTo>
                  <a:lnTo>
                    <a:pt x="296" y="71"/>
                  </a:lnTo>
                  <a:lnTo>
                    <a:pt x="306" y="78"/>
                  </a:lnTo>
                  <a:lnTo>
                    <a:pt x="308" y="78"/>
                  </a:lnTo>
                  <a:lnTo>
                    <a:pt x="310" y="78"/>
                  </a:lnTo>
                  <a:lnTo>
                    <a:pt x="313" y="78"/>
                  </a:lnTo>
                  <a:lnTo>
                    <a:pt x="322" y="78"/>
                  </a:lnTo>
                  <a:lnTo>
                    <a:pt x="327" y="78"/>
                  </a:lnTo>
                  <a:lnTo>
                    <a:pt x="329" y="80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46" y="73"/>
                  </a:lnTo>
                  <a:lnTo>
                    <a:pt x="353" y="71"/>
                  </a:lnTo>
                  <a:lnTo>
                    <a:pt x="355" y="68"/>
                  </a:lnTo>
                  <a:lnTo>
                    <a:pt x="358" y="64"/>
                  </a:lnTo>
                  <a:lnTo>
                    <a:pt x="360" y="59"/>
                  </a:lnTo>
                  <a:lnTo>
                    <a:pt x="362" y="54"/>
                  </a:lnTo>
                  <a:lnTo>
                    <a:pt x="362" y="49"/>
                  </a:lnTo>
                  <a:lnTo>
                    <a:pt x="365" y="45"/>
                  </a:lnTo>
                  <a:lnTo>
                    <a:pt x="372" y="40"/>
                  </a:lnTo>
                  <a:lnTo>
                    <a:pt x="377" y="38"/>
                  </a:lnTo>
                  <a:lnTo>
                    <a:pt x="384" y="33"/>
                  </a:lnTo>
                  <a:lnTo>
                    <a:pt x="386" y="31"/>
                  </a:lnTo>
                  <a:lnTo>
                    <a:pt x="388" y="28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6" y="12"/>
                  </a:lnTo>
                  <a:lnTo>
                    <a:pt x="386" y="9"/>
                  </a:lnTo>
                  <a:lnTo>
                    <a:pt x="388" y="7"/>
                  </a:lnTo>
                  <a:lnTo>
                    <a:pt x="398" y="0"/>
                  </a:lnTo>
                  <a:lnTo>
                    <a:pt x="414" y="28"/>
                  </a:lnTo>
                  <a:lnTo>
                    <a:pt x="419" y="35"/>
                  </a:lnTo>
                  <a:lnTo>
                    <a:pt x="422" y="38"/>
                  </a:lnTo>
                  <a:lnTo>
                    <a:pt x="424" y="45"/>
                  </a:lnTo>
                  <a:lnTo>
                    <a:pt x="424" y="49"/>
                  </a:lnTo>
                  <a:lnTo>
                    <a:pt x="422" y="52"/>
                  </a:lnTo>
                  <a:lnTo>
                    <a:pt x="422" y="59"/>
                  </a:lnTo>
                  <a:lnTo>
                    <a:pt x="422" y="61"/>
                  </a:lnTo>
                  <a:lnTo>
                    <a:pt x="422" y="64"/>
                  </a:lnTo>
                  <a:lnTo>
                    <a:pt x="422" y="66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24" y="73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5"/>
                  </a:lnTo>
                  <a:lnTo>
                    <a:pt x="431" y="87"/>
                  </a:lnTo>
                  <a:lnTo>
                    <a:pt x="426" y="94"/>
                  </a:lnTo>
                  <a:lnTo>
                    <a:pt x="424" y="97"/>
                  </a:lnTo>
                  <a:lnTo>
                    <a:pt x="424" y="99"/>
                  </a:lnTo>
                  <a:lnTo>
                    <a:pt x="424" y="102"/>
                  </a:lnTo>
                  <a:lnTo>
                    <a:pt x="426" y="104"/>
                  </a:lnTo>
                  <a:lnTo>
                    <a:pt x="429" y="106"/>
                  </a:lnTo>
                  <a:lnTo>
                    <a:pt x="431" y="109"/>
                  </a:lnTo>
                  <a:lnTo>
                    <a:pt x="436" y="116"/>
                  </a:lnTo>
                  <a:lnTo>
                    <a:pt x="438" y="120"/>
                  </a:lnTo>
                  <a:lnTo>
                    <a:pt x="440" y="125"/>
                  </a:lnTo>
                  <a:lnTo>
                    <a:pt x="457" y="135"/>
                  </a:lnTo>
                  <a:lnTo>
                    <a:pt x="459" y="137"/>
                  </a:lnTo>
                  <a:lnTo>
                    <a:pt x="462" y="142"/>
                  </a:lnTo>
                  <a:lnTo>
                    <a:pt x="462" y="146"/>
                  </a:lnTo>
                  <a:lnTo>
                    <a:pt x="464" y="151"/>
                  </a:lnTo>
                  <a:lnTo>
                    <a:pt x="467" y="154"/>
                  </a:lnTo>
                  <a:lnTo>
                    <a:pt x="471" y="156"/>
                  </a:lnTo>
                  <a:lnTo>
                    <a:pt x="474" y="158"/>
                  </a:lnTo>
                  <a:lnTo>
                    <a:pt x="476" y="163"/>
                  </a:lnTo>
                  <a:lnTo>
                    <a:pt x="478" y="165"/>
                  </a:lnTo>
                  <a:lnTo>
                    <a:pt x="478" y="170"/>
                  </a:lnTo>
                  <a:lnTo>
                    <a:pt x="478" y="173"/>
                  </a:lnTo>
                  <a:lnTo>
                    <a:pt x="478" y="175"/>
                  </a:lnTo>
                  <a:lnTo>
                    <a:pt x="478" y="182"/>
                  </a:lnTo>
                  <a:lnTo>
                    <a:pt x="478" y="184"/>
                  </a:lnTo>
                  <a:lnTo>
                    <a:pt x="478" y="184"/>
                  </a:lnTo>
                  <a:lnTo>
                    <a:pt x="483" y="191"/>
                  </a:lnTo>
                  <a:lnTo>
                    <a:pt x="485" y="194"/>
                  </a:lnTo>
                  <a:lnTo>
                    <a:pt x="490" y="199"/>
                  </a:lnTo>
                  <a:lnTo>
                    <a:pt x="504" y="206"/>
                  </a:lnTo>
                  <a:lnTo>
                    <a:pt x="511" y="208"/>
                  </a:lnTo>
                  <a:lnTo>
                    <a:pt x="521" y="206"/>
                  </a:lnTo>
                  <a:lnTo>
                    <a:pt x="523" y="208"/>
                  </a:lnTo>
                  <a:lnTo>
                    <a:pt x="523" y="218"/>
                  </a:lnTo>
                  <a:lnTo>
                    <a:pt x="526" y="220"/>
                  </a:lnTo>
                  <a:lnTo>
                    <a:pt x="528" y="225"/>
                  </a:lnTo>
                  <a:lnTo>
                    <a:pt x="530" y="227"/>
                  </a:lnTo>
                  <a:lnTo>
                    <a:pt x="533" y="229"/>
                  </a:lnTo>
                  <a:lnTo>
                    <a:pt x="535" y="234"/>
                  </a:lnTo>
                  <a:lnTo>
                    <a:pt x="537" y="244"/>
                  </a:lnTo>
                  <a:lnTo>
                    <a:pt x="540" y="248"/>
                  </a:lnTo>
                  <a:lnTo>
                    <a:pt x="542" y="253"/>
                  </a:lnTo>
                  <a:lnTo>
                    <a:pt x="547" y="255"/>
                  </a:lnTo>
                  <a:lnTo>
                    <a:pt x="547" y="258"/>
                  </a:lnTo>
                  <a:lnTo>
                    <a:pt x="547" y="260"/>
                  </a:lnTo>
                  <a:lnTo>
                    <a:pt x="545" y="267"/>
                  </a:lnTo>
                  <a:lnTo>
                    <a:pt x="542" y="270"/>
                  </a:lnTo>
                  <a:lnTo>
                    <a:pt x="540" y="272"/>
                  </a:lnTo>
                  <a:lnTo>
                    <a:pt x="540" y="274"/>
                  </a:lnTo>
                  <a:lnTo>
                    <a:pt x="540" y="277"/>
                  </a:lnTo>
                  <a:lnTo>
                    <a:pt x="545" y="279"/>
                  </a:lnTo>
                  <a:lnTo>
                    <a:pt x="587" y="267"/>
                  </a:lnTo>
                  <a:lnTo>
                    <a:pt x="597" y="262"/>
                  </a:lnTo>
                  <a:lnTo>
                    <a:pt x="599" y="260"/>
                  </a:lnTo>
                  <a:lnTo>
                    <a:pt x="599" y="258"/>
                  </a:lnTo>
                  <a:lnTo>
                    <a:pt x="601" y="253"/>
                  </a:lnTo>
                  <a:lnTo>
                    <a:pt x="604" y="251"/>
                  </a:lnTo>
                  <a:lnTo>
                    <a:pt x="606" y="251"/>
                  </a:lnTo>
                  <a:lnTo>
                    <a:pt x="611" y="253"/>
                  </a:lnTo>
                  <a:lnTo>
                    <a:pt x="613" y="255"/>
                  </a:lnTo>
                  <a:lnTo>
                    <a:pt x="616" y="258"/>
                  </a:lnTo>
                  <a:lnTo>
                    <a:pt x="616" y="260"/>
                  </a:lnTo>
                  <a:lnTo>
                    <a:pt x="618" y="262"/>
                  </a:lnTo>
                  <a:lnTo>
                    <a:pt x="620" y="265"/>
                  </a:lnTo>
                  <a:lnTo>
                    <a:pt x="627" y="262"/>
                  </a:lnTo>
                  <a:lnTo>
                    <a:pt x="632" y="260"/>
                  </a:lnTo>
                  <a:lnTo>
                    <a:pt x="632" y="255"/>
                  </a:lnTo>
                  <a:lnTo>
                    <a:pt x="634" y="255"/>
                  </a:lnTo>
                  <a:lnTo>
                    <a:pt x="637" y="255"/>
                  </a:lnTo>
                  <a:lnTo>
                    <a:pt x="651" y="262"/>
                  </a:lnTo>
                  <a:lnTo>
                    <a:pt x="661" y="260"/>
                  </a:lnTo>
                  <a:lnTo>
                    <a:pt x="665" y="265"/>
                  </a:lnTo>
                  <a:lnTo>
                    <a:pt x="668" y="270"/>
                  </a:lnTo>
                  <a:lnTo>
                    <a:pt x="672" y="284"/>
                  </a:lnTo>
                  <a:lnTo>
                    <a:pt x="672" y="286"/>
                  </a:lnTo>
                  <a:lnTo>
                    <a:pt x="672" y="286"/>
                  </a:lnTo>
                  <a:lnTo>
                    <a:pt x="689" y="298"/>
                  </a:lnTo>
                  <a:lnTo>
                    <a:pt x="694" y="300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6" y="310"/>
                  </a:lnTo>
                  <a:lnTo>
                    <a:pt x="691" y="315"/>
                  </a:lnTo>
                  <a:lnTo>
                    <a:pt x="691" y="317"/>
                  </a:lnTo>
                  <a:lnTo>
                    <a:pt x="691" y="317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4" y="326"/>
                  </a:lnTo>
                  <a:lnTo>
                    <a:pt x="691" y="326"/>
                  </a:lnTo>
                  <a:lnTo>
                    <a:pt x="684" y="326"/>
                  </a:lnTo>
                  <a:lnTo>
                    <a:pt x="682" y="326"/>
                  </a:lnTo>
                  <a:lnTo>
                    <a:pt x="679" y="329"/>
                  </a:lnTo>
                  <a:lnTo>
                    <a:pt x="679" y="331"/>
                  </a:lnTo>
                  <a:lnTo>
                    <a:pt x="677" y="333"/>
                  </a:lnTo>
                  <a:lnTo>
                    <a:pt x="679" y="336"/>
                  </a:lnTo>
                  <a:lnTo>
                    <a:pt x="679" y="338"/>
                  </a:lnTo>
                  <a:lnTo>
                    <a:pt x="684" y="341"/>
                  </a:lnTo>
                  <a:lnTo>
                    <a:pt x="687" y="341"/>
                  </a:lnTo>
                  <a:lnTo>
                    <a:pt x="691" y="341"/>
                  </a:lnTo>
                  <a:lnTo>
                    <a:pt x="701" y="338"/>
                  </a:lnTo>
                  <a:lnTo>
                    <a:pt x="705" y="336"/>
                  </a:lnTo>
                  <a:lnTo>
                    <a:pt x="746" y="338"/>
                  </a:lnTo>
                  <a:lnTo>
                    <a:pt x="750" y="338"/>
                  </a:lnTo>
                  <a:lnTo>
                    <a:pt x="755" y="333"/>
                  </a:lnTo>
                  <a:lnTo>
                    <a:pt x="758" y="331"/>
                  </a:lnTo>
                  <a:lnTo>
                    <a:pt x="760" y="326"/>
                  </a:lnTo>
                  <a:lnTo>
                    <a:pt x="762" y="324"/>
                  </a:lnTo>
                  <a:lnTo>
                    <a:pt x="767" y="322"/>
                  </a:lnTo>
                  <a:lnTo>
                    <a:pt x="774" y="322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6" y="333"/>
                  </a:lnTo>
                  <a:lnTo>
                    <a:pt x="781" y="333"/>
                  </a:lnTo>
                  <a:lnTo>
                    <a:pt x="786" y="333"/>
                  </a:lnTo>
                  <a:lnTo>
                    <a:pt x="814" y="322"/>
                  </a:lnTo>
                  <a:lnTo>
                    <a:pt x="817" y="322"/>
                  </a:lnTo>
                  <a:lnTo>
                    <a:pt x="821" y="322"/>
                  </a:lnTo>
                  <a:lnTo>
                    <a:pt x="833" y="326"/>
                  </a:lnTo>
                  <a:lnTo>
                    <a:pt x="838" y="326"/>
                  </a:lnTo>
                  <a:lnTo>
                    <a:pt x="840" y="329"/>
                  </a:lnTo>
                  <a:lnTo>
                    <a:pt x="843" y="331"/>
                  </a:lnTo>
                  <a:lnTo>
                    <a:pt x="843" y="333"/>
                  </a:lnTo>
                  <a:lnTo>
                    <a:pt x="850" y="355"/>
                  </a:lnTo>
                  <a:lnTo>
                    <a:pt x="852" y="360"/>
                  </a:lnTo>
                  <a:lnTo>
                    <a:pt x="855" y="362"/>
                  </a:lnTo>
                  <a:lnTo>
                    <a:pt x="864" y="369"/>
                  </a:lnTo>
                  <a:lnTo>
                    <a:pt x="866" y="374"/>
                  </a:lnTo>
                  <a:lnTo>
                    <a:pt x="869" y="376"/>
                  </a:lnTo>
                  <a:lnTo>
                    <a:pt x="869" y="378"/>
                  </a:lnTo>
                  <a:lnTo>
                    <a:pt x="871" y="386"/>
                  </a:lnTo>
                  <a:lnTo>
                    <a:pt x="869" y="390"/>
                  </a:lnTo>
                  <a:lnTo>
                    <a:pt x="864" y="404"/>
                  </a:lnTo>
                  <a:lnTo>
                    <a:pt x="862" y="409"/>
                  </a:lnTo>
                  <a:lnTo>
                    <a:pt x="859" y="412"/>
                  </a:lnTo>
                  <a:lnTo>
                    <a:pt x="855" y="414"/>
                  </a:lnTo>
                  <a:lnTo>
                    <a:pt x="852" y="416"/>
                  </a:lnTo>
                  <a:lnTo>
                    <a:pt x="847" y="423"/>
                  </a:lnTo>
                  <a:lnTo>
                    <a:pt x="845" y="426"/>
                  </a:lnTo>
                  <a:lnTo>
                    <a:pt x="843" y="426"/>
                  </a:lnTo>
                  <a:lnTo>
                    <a:pt x="838" y="426"/>
                  </a:lnTo>
                  <a:lnTo>
                    <a:pt x="838" y="428"/>
                  </a:lnTo>
                  <a:lnTo>
                    <a:pt x="836" y="431"/>
                  </a:lnTo>
                  <a:lnTo>
                    <a:pt x="838" y="440"/>
                  </a:lnTo>
                  <a:lnTo>
                    <a:pt x="840" y="445"/>
                  </a:lnTo>
                  <a:lnTo>
                    <a:pt x="843" y="449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40" y="459"/>
                  </a:lnTo>
                  <a:lnTo>
                    <a:pt x="840" y="461"/>
                  </a:lnTo>
                  <a:lnTo>
                    <a:pt x="840" y="464"/>
                  </a:lnTo>
                  <a:lnTo>
                    <a:pt x="840" y="466"/>
                  </a:lnTo>
                  <a:lnTo>
                    <a:pt x="840" y="468"/>
                  </a:lnTo>
                  <a:lnTo>
                    <a:pt x="840" y="473"/>
                  </a:lnTo>
                  <a:lnTo>
                    <a:pt x="838" y="475"/>
                  </a:lnTo>
                  <a:lnTo>
                    <a:pt x="836" y="478"/>
                  </a:lnTo>
                  <a:lnTo>
                    <a:pt x="826" y="483"/>
                  </a:lnTo>
                  <a:lnTo>
                    <a:pt x="817" y="490"/>
                  </a:lnTo>
                  <a:lnTo>
                    <a:pt x="814" y="490"/>
                  </a:lnTo>
                  <a:lnTo>
                    <a:pt x="812" y="490"/>
                  </a:lnTo>
                  <a:lnTo>
                    <a:pt x="807" y="490"/>
                  </a:lnTo>
                  <a:lnTo>
                    <a:pt x="800" y="490"/>
                  </a:lnTo>
                  <a:lnTo>
                    <a:pt x="798" y="492"/>
                  </a:lnTo>
                  <a:lnTo>
                    <a:pt x="795" y="494"/>
                  </a:lnTo>
                  <a:lnTo>
                    <a:pt x="795" y="497"/>
                  </a:lnTo>
                  <a:lnTo>
                    <a:pt x="793" y="497"/>
                  </a:lnTo>
                  <a:lnTo>
                    <a:pt x="793" y="502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5" y="511"/>
                  </a:lnTo>
                  <a:lnTo>
                    <a:pt x="798" y="513"/>
                  </a:lnTo>
                  <a:lnTo>
                    <a:pt x="800" y="513"/>
                  </a:lnTo>
                  <a:lnTo>
                    <a:pt x="805" y="513"/>
                  </a:lnTo>
                  <a:lnTo>
                    <a:pt x="807" y="516"/>
                  </a:lnTo>
                  <a:lnTo>
                    <a:pt x="814" y="523"/>
                  </a:lnTo>
                  <a:lnTo>
                    <a:pt x="819" y="525"/>
                  </a:lnTo>
                  <a:lnTo>
                    <a:pt x="821" y="535"/>
                  </a:lnTo>
                  <a:lnTo>
                    <a:pt x="824" y="539"/>
                  </a:lnTo>
                  <a:lnTo>
                    <a:pt x="824" y="542"/>
                  </a:lnTo>
                  <a:lnTo>
                    <a:pt x="821" y="546"/>
                  </a:lnTo>
                  <a:lnTo>
                    <a:pt x="821" y="551"/>
                  </a:lnTo>
                  <a:lnTo>
                    <a:pt x="824" y="556"/>
                  </a:lnTo>
                  <a:lnTo>
                    <a:pt x="833" y="565"/>
                  </a:lnTo>
                  <a:lnTo>
                    <a:pt x="836" y="573"/>
                  </a:lnTo>
                  <a:lnTo>
                    <a:pt x="829" y="575"/>
                  </a:lnTo>
                  <a:lnTo>
                    <a:pt x="819" y="575"/>
                  </a:lnTo>
                  <a:lnTo>
                    <a:pt x="817" y="577"/>
                  </a:lnTo>
                  <a:lnTo>
                    <a:pt x="805" y="584"/>
                  </a:lnTo>
                  <a:lnTo>
                    <a:pt x="805" y="584"/>
                  </a:lnTo>
                  <a:lnTo>
                    <a:pt x="802" y="587"/>
                  </a:lnTo>
                  <a:lnTo>
                    <a:pt x="812" y="596"/>
                  </a:lnTo>
                  <a:lnTo>
                    <a:pt x="814" y="603"/>
                  </a:lnTo>
                  <a:lnTo>
                    <a:pt x="817" y="610"/>
                  </a:lnTo>
                  <a:lnTo>
                    <a:pt x="819" y="613"/>
                  </a:lnTo>
                  <a:lnTo>
                    <a:pt x="824" y="620"/>
                  </a:lnTo>
                  <a:lnTo>
                    <a:pt x="826" y="622"/>
                  </a:lnTo>
                  <a:lnTo>
                    <a:pt x="826" y="625"/>
                  </a:lnTo>
                  <a:lnTo>
                    <a:pt x="826" y="627"/>
                  </a:lnTo>
                  <a:lnTo>
                    <a:pt x="826" y="639"/>
                  </a:lnTo>
                  <a:lnTo>
                    <a:pt x="824" y="641"/>
                  </a:lnTo>
                  <a:lnTo>
                    <a:pt x="824" y="646"/>
                  </a:lnTo>
                  <a:lnTo>
                    <a:pt x="821" y="648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19" y="658"/>
                  </a:lnTo>
                  <a:lnTo>
                    <a:pt x="814" y="662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12" y="674"/>
                  </a:lnTo>
                  <a:lnTo>
                    <a:pt x="814" y="677"/>
                  </a:lnTo>
                  <a:lnTo>
                    <a:pt x="817" y="679"/>
                  </a:lnTo>
                  <a:lnTo>
                    <a:pt x="817" y="681"/>
                  </a:lnTo>
                  <a:lnTo>
                    <a:pt x="819" y="681"/>
                  </a:lnTo>
                  <a:lnTo>
                    <a:pt x="819" y="681"/>
                  </a:lnTo>
                  <a:lnTo>
                    <a:pt x="824" y="684"/>
                  </a:lnTo>
                  <a:lnTo>
                    <a:pt x="824" y="684"/>
                  </a:lnTo>
                  <a:lnTo>
                    <a:pt x="826" y="686"/>
                  </a:lnTo>
                  <a:lnTo>
                    <a:pt x="833" y="696"/>
                  </a:lnTo>
                  <a:lnTo>
                    <a:pt x="836" y="696"/>
                  </a:lnTo>
                  <a:lnTo>
                    <a:pt x="840" y="700"/>
                  </a:lnTo>
                  <a:lnTo>
                    <a:pt x="840" y="700"/>
                  </a:lnTo>
                  <a:lnTo>
                    <a:pt x="843" y="703"/>
                  </a:lnTo>
                  <a:lnTo>
                    <a:pt x="845" y="707"/>
                  </a:lnTo>
                  <a:lnTo>
                    <a:pt x="847" y="722"/>
                  </a:lnTo>
                  <a:lnTo>
                    <a:pt x="847" y="724"/>
                  </a:lnTo>
                  <a:lnTo>
                    <a:pt x="850" y="729"/>
                  </a:lnTo>
                  <a:lnTo>
                    <a:pt x="855" y="741"/>
                  </a:lnTo>
                  <a:lnTo>
                    <a:pt x="859" y="752"/>
                  </a:lnTo>
                  <a:lnTo>
                    <a:pt x="859" y="755"/>
                  </a:lnTo>
                  <a:lnTo>
                    <a:pt x="862" y="762"/>
                  </a:lnTo>
                  <a:lnTo>
                    <a:pt x="862" y="764"/>
                  </a:lnTo>
                  <a:lnTo>
                    <a:pt x="862" y="769"/>
                  </a:lnTo>
                  <a:lnTo>
                    <a:pt x="862" y="776"/>
                  </a:lnTo>
                  <a:lnTo>
                    <a:pt x="862" y="778"/>
                  </a:lnTo>
                  <a:lnTo>
                    <a:pt x="862" y="781"/>
                  </a:lnTo>
                  <a:lnTo>
                    <a:pt x="864" y="786"/>
                  </a:lnTo>
                  <a:lnTo>
                    <a:pt x="864" y="786"/>
                  </a:lnTo>
                  <a:lnTo>
                    <a:pt x="871" y="790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3" y="795"/>
                  </a:lnTo>
                  <a:lnTo>
                    <a:pt x="873" y="802"/>
                  </a:lnTo>
                  <a:lnTo>
                    <a:pt x="873" y="814"/>
                  </a:lnTo>
                  <a:lnTo>
                    <a:pt x="876" y="819"/>
                  </a:lnTo>
                  <a:lnTo>
                    <a:pt x="876" y="821"/>
                  </a:lnTo>
                  <a:lnTo>
                    <a:pt x="876" y="826"/>
                  </a:lnTo>
                  <a:lnTo>
                    <a:pt x="876" y="828"/>
                  </a:lnTo>
                  <a:lnTo>
                    <a:pt x="873" y="840"/>
                  </a:lnTo>
                  <a:lnTo>
                    <a:pt x="871" y="847"/>
                  </a:lnTo>
                  <a:lnTo>
                    <a:pt x="871" y="849"/>
                  </a:lnTo>
                  <a:lnTo>
                    <a:pt x="871" y="852"/>
                  </a:lnTo>
                  <a:lnTo>
                    <a:pt x="871" y="854"/>
                  </a:lnTo>
                  <a:lnTo>
                    <a:pt x="873" y="857"/>
                  </a:lnTo>
                  <a:lnTo>
                    <a:pt x="876" y="864"/>
                  </a:lnTo>
                  <a:lnTo>
                    <a:pt x="876" y="864"/>
                  </a:lnTo>
                  <a:lnTo>
                    <a:pt x="876" y="866"/>
                  </a:lnTo>
                  <a:lnTo>
                    <a:pt x="878" y="868"/>
                  </a:lnTo>
                  <a:lnTo>
                    <a:pt x="876" y="873"/>
                  </a:lnTo>
                  <a:lnTo>
                    <a:pt x="876" y="875"/>
                  </a:lnTo>
                  <a:lnTo>
                    <a:pt x="869" y="890"/>
                  </a:lnTo>
                  <a:lnTo>
                    <a:pt x="866" y="892"/>
                  </a:lnTo>
                  <a:lnTo>
                    <a:pt x="866" y="894"/>
                  </a:lnTo>
                  <a:lnTo>
                    <a:pt x="866" y="904"/>
                  </a:lnTo>
                  <a:lnTo>
                    <a:pt x="857" y="904"/>
                  </a:lnTo>
                  <a:lnTo>
                    <a:pt x="850" y="904"/>
                  </a:lnTo>
                  <a:lnTo>
                    <a:pt x="838" y="909"/>
                  </a:lnTo>
                  <a:lnTo>
                    <a:pt x="819" y="920"/>
                  </a:lnTo>
                  <a:lnTo>
                    <a:pt x="817" y="923"/>
                  </a:lnTo>
                  <a:lnTo>
                    <a:pt x="814" y="928"/>
                  </a:lnTo>
                  <a:lnTo>
                    <a:pt x="814" y="930"/>
                  </a:lnTo>
                  <a:lnTo>
                    <a:pt x="812" y="932"/>
                  </a:lnTo>
                  <a:lnTo>
                    <a:pt x="807" y="932"/>
                  </a:lnTo>
                  <a:lnTo>
                    <a:pt x="805" y="932"/>
                  </a:lnTo>
                  <a:lnTo>
                    <a:pt x="800" y="932"/>
                  </a:lnTo>
                  <a:lnTo>
                    <a:pt x="798" y="932"/>
                  </a:lnTo>
                  <a:lnTo>
                    <a:pt x="795" y="939"/>
                  </a:lnTo>
                  <a:lnTo>
                    <a:pt x="793" y="939"/>
                  </a:lnTo>
                  <a:lnTo>
                    <a:pt x="781" y="935"/>
                  </a:lnTo>
                  <a:lnTo>
                    <a:pt x="781" y="932"/>
                  </a:lnTo>
                  <a:lnTo>
                    <a:pt x="779" y="932"/>
                  </a:lnTo>
                  <a:lnTo>
                    <a:pt x="776" y="930"/>
                  </a:lnTo>
                  <a:lnTo>
                    <a:pt x="774" y="932"/>
                  </a:lnTo>
                  <a:lnTo>
                    <a:pt x="772" y="937"/>
                  </a:lnTo>
                  <a:lnTo>
                    <a:pt x="762" y="946"/>
                  </a:lnTo>
                  <a:lnTo>
                    <a:pt x="758" y="951"/>
                  </a:lnTo>
                  <a:lnTo>
                    <a:pt x="750" y="951"/>
                  </a:lnTo>
                  <a:lnTo>
                    <a:pt x="748" y="951"/>
                  </a:lnTo>
                  <a:lnTo>
                    <a:pt x="748" y="954"/>
                  </a:lnTo>
                  <a:lnTo>
                    <a:pt x="750" y="961"/>
                  </a:lnTo>
                  <a:lnTo>
                    <a:pt x="748" y="963"/>
                  </a:lnTo>
                  <a:lnTo>
                    <a:pt x="746" y="963"/>
                  </a:lnTo>
                  <a:lnTo>
                    <a:pt x="739" y="963"/>
                  </a:lnTo>
                  <a:lnTo>
                    <a:pt x="736" y="963"/>
                  </a:lnTo>
                  <a:lnTo>
                    <a:pt x="736" y="965"/>
                  </a:lnTo>
                  <a:lnTo>
                    <a:pt x="736" y="968"/>
                  </a:lnTo>
                  <a:lnTo>
                    <a:pt x="736" y="970"/>
                  </a:lnTo>
                  <a:lnTo>
                    <a:pt x="741" y="975"/>
                  </a:lnTo>
                  <a:lnTo>
                    <a:pt x="741" y="977"/>
                  </a:lnTo>
                  <a:lnTo>
                    <a:pt x="741" y="980"/>
                  </a:lnTo>
                  <a:lnTo>
                    <a:pt x="739" y="982"/>
                  </a:lnTo>
                  <a:lnTo>
                    <a:pt x="739" y="987"/>
                  </a:lnTo>
                  <a:lnTo>
                    <a:pt x="739" y="989"/>
                  </a:lnTo>
                  <a:lnTo>
                    <a:pt x="741" y="991"/>
                  </a:lnTo>
                  <a:lnTo>
                    <a:pt x="746" y="996"/>
                  </a:lnTo>
                  <a:lnTo>
                    <a:pt x="746" y="999"/>
                  </a:lnTo>
                  <a:lnTo>
                    <a:pt x="748" y="1001"/>
                  </a:lnTo>
                  <a:lnTo>
                    <a:pt x="748" y="1003"/>
                  </a:lnTo>
                  <a:lnTo>
                    <a:pt x="748" y="1006"/>
                  </a:lnTo>
                  <a:lnTo>
                    <a:pt x="748" y="1008"/>
                  </a:lnTo>
                  <a:lnTo>
                    <a:pt x="748" y="1010"/>
                  </a:lnTo>
                  <a:lnTo>
                    <a:pt x="748" y="1010"/>
                  </a:lnTo>
                  <a:lnTo>
                    <a:pt x="724" y="1020"/>
                  </a:lnTo>
                  <a:lnTo>
                    <a:pt x="710" y="1020"/>
                  </a:lnTo>
                  <a:lnTo>
                    <a:pt x="701" y="1022"/>
                  </a:lnTo>
                  <a:lnTo>
                    <a:pt x="698" y="1022"/>
                  </a:lnTo>
                  <a:lnTo>
                    <a:pt x="696" y="1022"/>
                  </a:lnTo>
                  <a:lnTo>
                    <a:pt x="691" y="1022"/>
                  </a:lnTo>
                  <a:lnTo>
                    <a:pt x="684" y="1025"/>
                  </a:lnTo>
                  <a:lnTo>
                    <a:pt x="668" y="1034"/>
                  </a:lnTo>
                  <a:lnTo>
                    <a:pt x="663" y="1041"/>
                  </a:lnTo>
                  <a:lnTo>
                    <a:pt x="661" y="1044"/>
                  </a:lnTo>
                  <a:lnTo>
                    <a:pt x="658" y="1046"/>
                  </a:lnTo>
                  <a:lnTo>
                    <a:pt x="656" y="1046"/>
                  </a:lnTo>
                  <a:lnTo>
                    <a:pt x="653" y="1048"/>
                  </a:lnTo>
                  <a:lnTo>
                    <a:pt x="653" y="1051"/>
                  </a:lnTo>
                  <a:lnTo>
                    <a:pt x="651" y="1055"/>
                  </a:lnTo>
                  <a:lnTo>
                    <a:pt x="644" y="1070"/>
                  </a:lnTo>
                  <a:lnTo>
                    <a:pt x="616" y="1067"/>
                  </a:lnTo>
                  <a:lnTo>
                    <a:pt x="599" y="1072"/>
                  </a:lnTo>
                  <a:lnTo>
                    <a:pt x="590" y="1067"/>
                  </a:lnTo>
                  <a:lnTo>
                    <a:pt x="573" y="1070"/>
                  </a:lnTo>
                  <a:lnTo>
                    <a:pt x="571" y="1067"/>
                  </a:lnTo>
                  <a:lnTo>
                    <a:pt x="564" y="1065"/>
                  </a:lnTo>
                  <a:lnTo>
                    <a:pt x="561" y="1065"/>
                  </a:lnTo>
                  <a:lnTo>
                    <a:pt x="533" y="1065"/>
                  </a:lnTo>
                  <a:lnTo>
                    <a:pt x="530" y="1065"/>
                  </a:lnTo>
                  <a:lnTo>
                    <a:pt x="528" y="1065"/>
                  </a:lnTo>
                  <a:lnTo>
                    <a:pt x="521" y="1070"/>
                  </a:lnTo>
                  <a:lnTo>
                    <a:pt x="519" y="1072"/>
                  </a:lnTo>
                  <a:lnTo>
                    <a:pt x="516" y="1072"/>
                  </a:lnTo>
                  <a:lnTo>
                    <a:pt x="514" y="1070"/>
                  </a:lnTo>
                  <a:lnTo>
                    <a:pt x="507" y="1060"/>
                  </a:lnTo>
                  <a:lnTo>
                    <a:pt x="504" y="1060"/>
                  </a:lnTo>
                  <a:lnTo>
                    <a:pt x="502" y="1060"/>
                  </a:lnTo>
                  <a:lnTo>
                    <a:pt x="500" y="1060"/>
                  </a:lnTo>
                  <a:lnTo>
                    <a:pt x="497" y="1062"/>
                  </a:lnTo>
                  <a:lnTo>
                    <a:pt x="495" y="1067"/>
                  </a:lnTo>
                  <a:lnTo>
                    <a:pt x="495" y="1070"/>
                  </a:lnTo>
                  <a:lnTo>
                    <a:pt x="497" y="1072"/>
                  </a:lnTo>
                  <a:lnTo>
                    <a:pt x="497" y="1074"/>
                  </a:lnTo>
                  <a:lnTo>
                    <a:pt x="495" y="1077"/>
                  </a:lnTo>
                  <a:lnTo>
                    <a:pt x="495" y="1079"/>
                  </a:lnTo>
                  <a:lnTo>
                    <a:pt x="493" y="1081"/>
                  </a:lnTo>
                  <a:lnTo>
                    <a:pt x="488" y="1084"/>
                  </a:lnTo>
                  <a:lnTo>
                    <a:pt x="476" y="1081"/>
                  </a:lnTo>
                  <a:lnTo>
                    <a:pt x="474" y="1081"/>
                  </a:lnTo>
                  <a:lnTo>
                    <a:pt x="469" y="1084"/>
                  </a:lnTo>
                  <a:lnTo>
                    <a:pt x="467" y="1086"/>
                  </a:lnTo>
                  <a:lnTo>
                    <a:pt x="464" y="1089"/>
                  </a:lnTo>
                  <a:lnTo>
                    <a:pt x="459" y="1091"/>
                  </a:lnTo>
                  <a:lnTo>
                    <a:pt x="455" y="1089"/>
                  </a:lnTo>
                  <a:lnTo>
                    <a:pt x="452" y="1086"/>
                  </a:lnTo>
                  <a:lnTo>
                    <a:pt x="452" y="1084"/>
                  </a:lnTo>
                  <a:lnTo>
                    <a:pt x="452" y="1081"/>
                  </a:lnTo>
                  <a:lnTo>
                    <a:pt x="450" y="1079"/>
                  </a:lnTo>
                  <a:lnTo>
                    <a:pt x="448" y="1079"/>
                  </a:lnTo>
                  <a:lnTo>
                    <a:pt x="440" y="1079"/>
                  </a:lnTo>
                  <a:lnTo>
                    <a:pt x="436" y="1079"/>
                  </a:lnTo>
                  <a:lnTo>
                    <a:pt x="433" y="1077"/>
                  </a:lnTo>
                  <a:lnTo>
                    <a:pt x="429" y="1077"/>
                  </a:lnTo>
                  <a:lnTo>
                    <a:pt x="426" y="1077"/>
                  </a:lnTo>
                  <a:lnTo>
                    <a:pt x="407" y="1098"/>
                  </a:lnTo>
                  <a:lnTo>
                    <a:pt x="398" y="1105"/>
                  </a:lnTo>
                  <a:lnTo>
                    <a:pt x="384" y="1096"/>
                  </a:lnTo>
                  <a:lnTo>
                    <a:pt x="381" y="1093"/>
                  </a:lnTo>
                  <a:lnTo>
                    <a:pt x="381" y="1091"/>
                  </a:lnTo>
                  <a:lnTo>
                    <a:pt x="379" y="1089"/>
                  </a:lnTo>
                  <a:lnTo>
                    <a:pt x="377" y="1086"/>
                  </a:lnTo>
                  <a:lnTo>
                    <a:pt x="374" y="1086"/>
                  </a:lnTo>
                  <a:lnTo>
                    <a:pt x="370" y="1086"/>
                  </a:lnTo>
                  <a:lnTo>
                    <a:pt x="367" y="1091"/>
                  </a:lnTo>
                  <a:lnTo>
                    <a:pt x="367" y="1093"/>
                  </a:lnTo>
                  <a:lnTo>
                    <a:pt x="365" y="1096"/>
                  </a:lnTo>
                  <a:lnTo>
                    <a:pt x="360" y="1096"/>
                  </a:lnTo>
                  <a:lnTo>
                    <a:pt x="348" y="1098"/>
                  </a:lnTo>
                  <a:lnTo>
                    <a:pt x="343" y="1098"/>
                  </a:lnTo>
                  <a:lnTo>
                    <a:pt x="341" y="1098"/>
                  </a:lnTo>
                  <a:lnTo>
                    <a:pt x="336" y="10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31D04903-AE5F-2008-3367-058F3D37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038225"/>
              <a:ext cx="758825" cy="950913"/>
            </a:xfrm>
            <a:custGeom>
              <a:avLst/>
              <a:gdLst>
                <a:gd name="T0" fmla="*/ 95 w 478"/>
                <a:gd name="T1" fmla="*/ 265 h 599"/>
                <a:gd name="T2" fmla="*/ 74 w 478"/>
                <a:gd name="T3" fmla="*/ 263 h 599"/>
                <a:gd name="T4" fmla="*/ 15 w 478"/>
                <a:gd name="T5" fmla="*/ 251 h 599"/>
                <a:gd name="T6" fmla="*/ 0 w 478"/>
                <a:gd name="T7" fmla="*/ 235 h 599"/>
                <a:gd name="T8" fmla="*/ 31 w 478"/>
                <a:gd name="T9" fmla="*/ 159 h 599"/>
                <a:gd name="T10" fmla="*/ 90 w 478"/>
                <a:gd name="T11" fmla="*/ 123 h 599"/>
                <a:gd name="T12" fmla="*/ 190 w 478"/>
                <a:gd name="T13" fmla="*/ 83 h 599"/>
                <a:gd name="T14" fmla="*/ 358 w 478"/>
                <a:gd name="T15" fmla="*/ 0 h 599"/>
                <a:gd name="T16" fmla="*/ 455 w 478"/>
                <a:gd name="T17" fmla="*/ 104 h 599"/>
                <a:gd name="T18" fmla="*/ 462 w 478"/>
                <a:gd name="T19" fmla="*/ 128 h 599"/>
                <a:gd name="T20" fmla="*/ 445 w 478"/>
                <a:gd name="T21" fmla="*/ 159 h 599"/>
                <a:gd name="T22" fmla="*/ 457 w 478"/>
                <a:gd name="T23" fmla="*/ 156 h 599"/>
                <a:gd name="T24" fmla="*/ 448 w 478"/>
                <a:gd name="T25" fmla="*/ 175 h 599"/>
                <a:gd name="T26" fmla="*/ 448 w 478"/>
                <a:gd name="T27" fmla="*/ 194 h 599"/>
                <a:gd name="T28" fmla="*/ 455 w 478"/>
                <a:gd name="T29" fmla="*/ 235 h 599"/>
                <a:gd name="T30" fmla="*/ 467 w 478"/>
                <a:gd name="T31" fmla="*/ 235 h 599"/>
                <a:gd name="T32" fmla="*/ 467 w 478"/>
                <a:gd name="T33" fmla="*/ 251 h 599"/>
                <a:gd name="T34" fmla="*/ 462 w 478"/>
                <a:gd name="T35" fmla="*/ 261 h 599"/>
                <a:gd name="T36" fmla="*/ 476 w 478"/>
                <a:gd name="T37" fmla="*/ 339 h 599"/>
                <a:gd name="T38" fmla="*/ 474 w 478"/>
                <a:gd name="T39" fmla="*/ 348 h 599"/>
                <a:gd name="T40" fmla="*/ 464 w 478"/>
                <a:gd name="T41" fmla="*/ 339 h 599"/>
                <a:gd name="T42" fmla="*/ 452 w 478"/>
                <a:gd name="T43" fmla="*/ 346 h 599"/>
                <a:gd name="T44" fmla="*/ 422 w 478"/>
                <a:gd name="T45" fmla="*/ 424 h 599"/>
                <a:gd name="T46" fmla="*/ 388 w 478"/>
                <a:gd name="T47" fmla="*/ 448 h 599"/>
                <a:gd name="T48" fmla="*/ 386 w 478"/>
                <a:gd name="T49" fmla="*/ 459 h 599"/>
                <a:gd name="T50" fmla="*/ 398 w 478"/>
                <a:gd name="T51" fmla="*/ 467 h 599"/>
                <a:gd name="T52" fmla="*/ 388 w 478"/>
                <a:gd name="T53" fmla="*/ 488 h 599"/>
                <a:gd name="T54" fmla="*/ 388 w 478"/>
                <a:gd name="T55" fmla="*/ 509 h 599"/>
                <a:gd name="T56" fmla="*/ 365 w 478"/>
                <a:gd name="T57" fmla="*/ 526 h 599"/>
                <a:gd name="T58" fmla="*/ 355 w 478"/>
                <a:gd name="T59" fmla="*/ 549 h 599"/>
                <a:gd name="T60" fmla="*/ 332 w 478"/>
                <a:gd name="T61" fmla="*/ 561 h 599"/>
                <a:gd name="T62" fmla="*/ 313 w 478"/>
                <a:gd name="T63" fmla="*/ 559 h 599"/>
                <a:gd name="T64" fmla="*/ 294 w 478"/>
                <a:gd name="T65" fmla="*/ 549 h 599"/>
                <a:gd name="T66" fmla="*/ 289 w 478"/>
                <a:gd name="T67" fmla="*/ 561 h 599"/>
                <a:gd name="T68" fmla="*/ 277 w 478"/>
                <a:gd name="T69" fmla="*/ 561 h 599"/>
                <a:gd name="T70" fmla="*/ 265 w 478"/>
                <a:gd name="T71" fmla="*/ 575 h 599"/>
                <a:gd name="T72" fmla="*/ 225 w 478"/>
                <a:gd name="T73" fmla="*/ 585 h 599"/>
                <a:gd name="T74" fmla="*/ 199 w 478"/>
                <a:gd name="T75" fmla="*/ 597 h 599"/>
                <a:gd name="T76" fmla="*/ 185 w 478"/>
                <a:gd name="T77" fmla="*/ 583 h 599"/>
                <a:gd name="T78" fmla="*/ 192 w 478"/>
                <a:gd name="T79" fmla="*/ 568 h 599"/>
                <a:gd name="T80" fmla="*/ 192 w 478"/>
                <a:gd name="T81" fmla="*/ 561 h 599"/>
                <a:gd name="T82" fmla="*/ 173 w 478"/>
                <a:gd name="T83" fmla="*/ 547 h 599"/>
                <a:gd name="T84" fmla="*/ 149 w 478"/>
                <a:gd name="T85" fmla="*/ 516 h 599"/>
                <a:gd name="T86" fmla="*/ 138 w 478"/>
                <a:gd name="T87" fmla="*/ 514 h 599"/>
                <a:gd name="T88" fmla="*/ 100 w 478"/>
                <a:gd name="T89" fmla="*/ 509 h 599"/>
                <a:gd name="T90" fmla="*/ 90 w 478"/>
                <a:gd name="T91" fmla="*/ 495 h 599"/>
                <a:gd name="T92" fmla="*/ 100 w 478"/>
                <a:gd name="T93" fmla="*/ 467 h 599"/>
                <a:gd name="T94" fmla="*/ 100 w 478"/>
                <a:gd name="T95" fmla="*/ 450 h 599"/>
                <a:gd name="T96" fmla="*/ 86 w 478"/>
                <a:gd name="T97" fmla="*/ 433 h 599"/>
                <a:gd name="T98" fmla="*/ 95 w 478"/>
                <a:gd name="T99" fmla="*/ 426 h 599"/>
                <a:gd name="T100" fmla="*/ 95 w 478"/>
                <a:gd name="T101" fmla="*/ 412 h 599"/>
                <a:gd name="T102" fmla="*/ 93 w 478"/>
                <a:gd name="T103" fmla="*/ 391 h 599"/>
                <a:gd name="T104" fmla="*/ 78 w 478"/>
                <a:gd name="T105" fmla="*/ 365 h 599"/>
                <a:gd name="T106" fmla="*/ 74 w 478"/>
                <a:gd name="T107" fmla="*/ 351 h 599"/>
                <a:gd name="T108" fmla="*/ 86 w 478"/>
                <a:gd name="T109" fmla="*/ 343 h 599"/>
                <a:gd name="T110" fmla="*/ 71 w 478"/>
                <a:gd name="T111" fmla="*/ 334 h 599"/>
                <a:gd name="T112" fmla="*/ 67 w 478"/>
                <a:gd name="T113" fmla="*/ 31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99">
                  <a:moveTo>
                    <a:pt x="64" y="291"/>
                  </a:moveTo>
                  <a:lnTo>
                    <a:pt x="64" y="291"/>
                  </a:lnTo>
                  <a:lnTo>
                    <a:pt x="62" y="275"/>
                  </a:lnTo>
                  <a:lnTo>
                    <a:pt x="60" y="272"/>
                  </a:lnTo>
                  <a:lnTo>
                    <a:pt x="95" y="265"/>
                  </a:lnTo>
                  <a:lnTo>
                    <a:pt x="107" y="258"/>
                  </a:lnTo>
                  <a:lnTo>
                    <a:pt x="112" y="254"/>
                  </a:lnTo>
                  <a:lnTo>
                    <a:pt x="116" y="246"/>
                  </a:lnTo>
                  <a:lnTo>
                    <a:pt x="97" y="261"/>
                  </a:lnTo>
                  <a:lnTo>
                    <a:pt x="74" y="263"/>
                  </a:lnTo>
                  <a:lnTo>
                    <a:pt x="52" y="261"/>
                  </a:lnTo>
                  <a:lnTo>
                    <a:pt x="31" y="254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5" y="251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5" y="242"/>
                  </a:lnTo>
                  <a:lnTo>
                    <a:pt x="3" y="239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3" y="227"/>
                  </a:lnTo>
                  <a:lnTo>
                    <a:pt x="17" y="201"/>
                  </a:lnTo>
                  <a:lnTo>
                    <a:pt x="26" y="164"/>
                  </a:lnTo>
                  <a:lnTo>
                    <a:pt x="31" y="159"/>
                  </a:lnTo>
                  <a:lnTo>
                    <a:pt x="45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88" y="128"/>
                  </a:lnTo>
                  <a:lnTo>
                    <a:pt x="90" y="123"/>
                  </a:lnTo>
                  <a:lnTo>
                    <a:pt x="123" y="102"/>
                  </a:lnTo>
                  <a:lnTo>
                    <a:pt x="133" y="100"/>
                  </a:lnTo>
                  <a:lnTo>
                    <a:pt x="145" y="93"/>
                  </a:lnTo>
                  <a:lnTo>
                    <a:pt x="166" y="83"/>
                  </a:lnTo>
                  <a:lnTo>
                    <a:pt x="190" y="83"/>
                  </a:lnTo>
                  <a:lnTo>
                    <a:pt x="303" y="45"/>
                  </a:lnTo>
                  <a:lnTo>
                    <a:pt x="308" y="41"/>
                  </a:lnTo>
                  <a:lnTo>
                    <a:pt x="315" y="38"/>
                  </a:lnTo>
                  <a:lnTo>
                    <a:pt x="327" y="26"/>
                  </a:lnTo>
                  <a:lnTo>
                    <a:pt x="358" y="0"/>
                  </a:lnTo>
                  <a:lnTo>
                    <a:pt x="396" y="29"/>
                  </a:lnTo>
                  <a:lnTo>
                    <a:pt x="443" y="74"/>
                  </a:lnTo>
                  <a:lnTo>
                    <a:pt x="448" y="81"/>
                  </a:lnTo>
                  <a:lnTo>
                    <a:pt x="452" y="97"/>
                  </a:lnTo>
                  <a:lnTo>
                    <a:pt x="455" y="104"/>
                  </a:lnTo>
                  <a:lnTo>
                    <a:pt x="459" y="114"/>
                  </a:lnTo>
                  <a:lnTo>
                    <a:pt x="462" y="119"/>
                  </a:lnTo>
                  <a:lnTo>
                    <a:pt x="464" y="121"/>
                  </a:lnTo>
                  <a:lnTo>
                    <a:pt x="464" y="126"/>
                  </a:lnTo>
                  <a:lnTo>
                    <a:pt x="462" y="128"/>
                  </a:lnTo>
                  <a:lnTo>
                    <a:pt x="457" y="133"/>
                  </a:lnTo>
                  <a:lnTo>
                    <a:pt x="455" y="135"/>
                  </a:lnTo>
                  <a:lnTo>
                    <a:pt x="445" y="152"/>
                  </a:lnTo>
                  <a:lnTo>
                    <a:pt x="443" y="156"/>
                  </a:lnTo>
                  <a:lnTo>
                    <a:pt x="445" y="159"/>
                  </a:lnTo>
                  <a:lnTo>
                    <a:pt x="448" y="159"/>
                  </a:lnTo>
                  <a:lnTo>
                    <a:pt x="450" y="159"/>
                  </a:lnTo>
                  <a:lnTo>
                    <a:pt x="452" y="159"/>
                  </a:lnTo>
                  <a:lnTo>
                    <a:pt x="455" y="156"/>
                  </a:lnTo>
                  <a:lnTo>
                    <a:pt x="457" y="156"/>
                  </a:lnTo>
                  <a:lnTo>
                    <a:pt x="459" y="161"/>
                  </a:lnTo>
                  <a:lnTo>
                    <a:pt x="459" y="164"/>
                  </a:lnTo>
                  <a:lnTo>
                    <a:pt x="455" y="171"/>
                  </a:lnTo>
                  <a:lnTo>
                    <a:pt x="452" y="173"/>
                  </a:lnTo>
                  <a:lnTo>
                    <a:pt x="448" y="175"/>
                  </a:lnTo>
                  <a:lnTo>
                    <a:pt x="445" y="178"/>
                  </a:lnTo>
                  <a:lnTo>
                    <a:pt x="445" y="180"/>
                  </a:lnTo>
                  <a:lnTo>
                    <a:pt x="448" y="183"/>
                  </a:lnTo>
                  <a:lnTo>
                    <a:pt x="448" y="185"/>
                  </a:lnTo>
                  <a:lnTo>
                    <a:pt x="448" y="194"/>
                  </a:lnTo>
                  <a:lnTo>
                    <a:pt x="450" y="206"/>
                  </a:lnTo>
                  <a:lnTo>
                    <a:pt x="452" y="211"/>
                  </a:lnTo>
                  <a:lnTo>
                    <a:pt x="452" y="216"/>
                  </a:lnTo>
                  <a:lnTo>
                    <a:pt x="455" y="230"/>
                  </a:lnTo>
                  <a:lnTo>
                    <a:pt x="455" y="235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62" y="237"/>
                  </a:lnTo>
                  <a:lnTo>
                    <a:pt x="464" y="237"/>
                  </a:lnTo>
                  <a:lnTo>
                    <a:pt x="467" y="235"/>
                  </a:lnTo>
                  <a:lnTo>
                    <a:pt x="469" y="237"/>
                  </a:lnTo>
                  <a:lnTo>
                    <a:pt x="471" y="239"/>
                  </a:lnTo>
                  <a:lnTo>
                    <a:pt x="471" y="244"/>
                  </a:lnTo>
                  <a:lnTo>
                    <a:pt x="469" y="249"/>
                  </a:lnTo>
                  <a:lnTo>
                    <a:pt x="467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4"/>
                  </a:lnTo>
                  <a:lnTo>
                    <a:pt x="462" y="256"/>
                  </a:lnTo>
                  <a:lnTo>
                    <a:pt x="462" y="261"/>
                  </a:lnTo>
                  <a:lnTo>
                    <a:pt x="457" y="268"/>
                  </a:lnTo>
                  <a:lnTo>
                    <a:pt x="457" y="272"/>
                  </a:lnTo>
                  <a:lnTo>
                    <a:pt x="459" y="289"/>
                  </a:lnTo>
                  <a:lnTo>
                    <a:pt x="467" y="320"/>
                  </a:lnTo>
                  <a:lnTo>
                    <a:pt x="476" y="339"/>
                  </a:lnTo>
                  <a:lnTo>
                    <a:pt x="478" y="346"/>
                  </a:lnTo>
                  <a:lnTo>
                    <a:pt x="476" y="346"/>
                  </a:lnTo>
                  <a:lnTo>
                    <a:pt x="476" y="346"/>
                  </a:lnTo>
                  <a:lnTo>
                    <a:pt x="476" y="348"/>
                  </a:lnTo>
                  <a:lnTo>
                    <a:pt x="474" y="348"/>
                  </a:lnTo>
                  <a:lnTo>
                    <a:pt x="471" y="348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7" y="341"/>
                  </a:lnTo>
                  <a:lnTo>
                    <a:pt x="464" y="339"/>
                  </a:lnTo>
                  <a:lnTo>
                    <a:pt x="462" y="339"/>
                  </a:lnTo>
                  <a:lnTo>
                    <a:pt x="457" y="339"/>
                  </a:lnTo>
                  <a:lnTo>
                    <a:pt x="455" y="339"/>
                  </a:lnTo>
                  <a:lnTo>
                    <a:pt x="452" y="346"/>
                  </a:lnTo>
                  <a:lnTo>
                    <a:pt x="452" y="346"/>
                  </a:lnTo>
                  <a:lnTo>
                    <a:pt x="452" y="351"/>
                  </a:lnTo>
                  <a:lnTo>
                    <a:pt x="455" y="355"/>
                  </a:lnTo>
                  <a:lnTo>
                    <a:pt x="445" y="372"/>
                  </a:lnTo>
                  <a:lnTo>
                    <a:pt x="433" y="419"/>
                  </a:lnTo>
                  <a:lnTo>
                    <a:pt x="422" y="424"/>
                  </a:lnTo>
                  <a:lnTo>
                    <a:pt x="386" y="433"/>
                  </a:lnTo>
                  <a:lnTo>
                    <a:pt x="384" y="436"/>
                  </a:lnTo>
                  <a:lnTo>
                    <a:pt x="384" y="438"/>
                  </a:lnTo>
                  <a:lnTo>
                    <a:pt x="386" y="445"/>
                  </a:lnTo>
                  <a:lnTo>
                    <a:pt x="388" y="448"/>
                  </a:lnTo>
                  <a:lnTo>
                    <a:pt x="388" y="450"/>
                  </a:lnTo>
                  <a:lnTo>
                    <a:pt x="388" y="452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9"/>
                  </a:lnTo>
                  <a:lnTo>
                    <a:pt x="388" y="462"/>
                  </a:lnTo>
                  <a:lnTo>
                    <a:pt x="391" y="464"/>
                  </a:lnTo>
                  <a:lnTo>
                    <a:pt x="393" y="464"/>
                  </a:lnTo>
                  <a:lnTo>
                    <a:pt x="396" y="464"/>
                  </a:lnTo>
                  <a:lnTo>
                    <a:pt x="398" y="467"/>
                  </a:lnTo>
                  <a:lnTo>
                    <a:pt x="398" y="469"/>
                  </a:lnTo>
                  <a:lnTo>
                    <a:pt x="398" y="471"/>
                  </a:lnTo>
                  <a:lnTo>
                    <a:pt x="398" y="474"/>
                  </a:lnTo>
                  <a:lnTo>
                    <a:pt x="398" y="481"/>
                  </a:lnTo>
                  <a:lnTo>
                    <a:pt x="388" y="488"/>
                  </a:lnTo>
                  <a:lnTo>
                    <a:pt x="386" y="490"/>
                  </a:lnTo>
                  <a:lnTo>
                    <a:pt x="386" y="493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88" y="509"/>
                  </a:lnTo>
                  <a:lnTo>
                    <a:pt x="386" y="512"/>
                  </a:lnTo>
                  <a:lnTo>
                    <a:pt x="384" y="514"/>
                  </a:lnTo>
                  <a:lnTo>
                    <a:pt x="377" y="519"/>
                  </a:lnTo>
                  <a:lnTo>
                    <a:pt x="372" y="521"/>
                  </a:lnTo>
                  <a:lnTo>
                    <a:pt x="365" y="526"/>
                  </a:lnTo>
                  <a:lnTo>
                    <a:pt x="362" y="530"/>
                  </a:lnTo>
                  <a:lnTo>
                    <a:pt x="362" y="535"/>
                  </a:lnTo>
                  <a:lnTo>
                    <a:pt x="360" y="540"/>
                  </a:lnTo>
                  <a:lnTo>
                    <a:pt x="358" y="545"/>
                  </a:lnTo>
                  <a:lnTo>
                    <a:pt x="355" y="549"/>
                  </a:lnTo>
                  <a:lnTo>
                    <a:pt x="353" y="552"/>
                  </a:lnTo>
                  <a:lnTo>
                    <a:pt x="346" y="554"/>
                  </a:lnTo>
                  <a:lnTo>
                    <a:pt x="334" y="561"/>
                  </a:lnTo>
                  <a:lnTo>
                    <a:pt x="334" y="561"/>
                  </a:lnTo>
                  <a:lnTo>
                    <a:pt x="332" y="561"/>
                  </a:lnTo>
                  <a:lnTo>
                    <a:pt x="332" y="561"/>
                  </a:lnTo>
                  <a:lnTo>
                    <a:pt x="329" y="561"/>
                  </a:lnTo>
                  <a:lnTo>
                    <a:pt x="327" y="559"/>
                  </a:lnTo>
                  <a:lnTo>
                    <a:pt x="322" y="559"/>
                  </a:lnTo>
                  <a:lnTo>
                    <a:pt x="313" y="559"/>
                  </a:lnTo>
                  <a:lnTo>
                    <a:pt x="310" y="559"/>
                  </a:lnTo>
                  <a:lnTo>
                    <a:pt x="308" y="559"/>
                  </a:lnTo>
                  <a:lnTo>
                    <a:pt x="306" y="559"/>
                  </a:lnTo>
                  <a:lnTo>
                    <a:pt x="296" y="552"/>
                  </a:lnTo>
                  <a:lnTo>
                    <a:pt x="294" y="549"/>
                  </a:lnTo>
                  <a:lnTo>
                    <a:pt x="291" y="549"/>
                  </a:lnTo>
                  <a:lnTo>
                    <a:pt x="291" y="552"/>
                  </a:lnTo>
                  <a:lnTo>
                    <a:pt x="291" y="556"/>
                  </a:lnTo>
                  <a:lnTo>
                    <a:pt x="291" y="559"/>
                  </a:lnTo>
                  <a:lnTo>
                    <a:pt x="289" y="561"/>
                  </a:lnTo>
                  <a:lnTo>
                    <a:pt x="287" y="561"/>
                  </a:lnTo>
                  <a:lnTo>
                    <a:pt x="287" y="564"/>
                  </a:lnTo>
                  <a:lnTo>
                    <a:pt x="287" y="564"/>
                  </a:lnTo>
                  <a:lnTo>
                    <a:pt x="280" y="561"/>
                  </a:lnTo>
                  <a:lnTo>
                    <a:pt x="277" y="561"/>
                  </a:lnTo>
                  <a:lnTo>
                    <a:pt x="272" y="564"/>
                  </a:lnTo>
                  <a:lnTo>
                    <a:pt x="270" y="566"/>
                  </a:lnTo>
                  <a:lnTo>
                    <a:pt x="268" y="568"/>
                  </a:lnTo>
                  <a:lnTo>
                    <a:pt x="268" y="573"/>
                  </a:lnTo>
                  <a:lnTo>
                    <a:pt x="265" y="575"/>
                  </a:lnTo>
                  <a:lnTo>
                    <a:pt x="261" y="578"/>
                  </a:lnTo>
                  <a:lnTo>
                    <a:pt x="258" y="578"/>
                  </a:lnTo>
                  <a:lnTo>
                    <a:pt x="256" y="578"/>
                  </a:lnTo>
                  <a:lnTo>
                    <a:pt x="254" y="578"/>
                  </a:lnTo>
                  <a:lnTo>
                    <a:pt x="225" y="585"/>
                  </a:lnTo>
                  <a:lnTo>
                    <a:pt x="223" y="587"/>
                  </a:lnTo>
                  <a:lnTo>
                    <a:pt x="220" y="590"/>
                  </a:lnTo>
                  <a:lnTo>
                    <a:pt x="211" y="599"/>
                  </a:lnTo>
                  <a:lnTo>
                    <a:pt x="204" y="597"/>
                  </a:lnTo>
                  <a:lnTo>
                    <a:pt x="199" y="597"/>
                  </a:lnTo>
                  <a:lnTo>
                    <a:pt x="197" y="594"/>
                  </a:lnTo>
                  <a:lnTo>
                    <a:pt x="192" y="587"/>
                  </a:lnTo>
                  <a:lnTo>
                    <a:pt x="192" y="585"/>
                  </a:lnTo>
                  <a:lnTo>
                    <a:pt x="187" y="585"/>
                  </a:lnTo>
                  <a:lnTo>
                    <a:pt x="185" y="583"/>
                  </a:lnTo>
                  <a:lnTo>
                    <a:pt x="185" y="580"/>
                  </a:lnTo>
                  <a:lnTo>
                    <a:pt x="187" y="57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2" y="561"/>
                  </a:lnTo>
                  <a:lnTo>
                    <a:pt x="190" y="554"/>
                  </a:lnTo>
                  <a:lnTo>
                    <a:pt x="190" y="552"/>
                  </a:lnTo>
                  <a:lnTo>
                    <a:pt x="187" y="552"/>
                  </a:lnTo>
                  <a:lnTo>
                    <a:pt x="183" y="549"/>
                  </a:lnTo>
                  <a:lnTo>
                    <a:pt x="173" y="547"/>
                  </a:lnTo>
                  <a:lnTo>
                    <a:pt x="168" y="545"/>
                  </a:lnTo>
                  <a:lnTo>
                    <a:pt x="166" y="540"/>
                  </a:lnTo>
                  <a:lnTo>
                    <a:pt x="152" y="523"/>
                  </a:lnTo>
                  <a:lnTo>
                    <a:pt x="152" y="519"/>
                  </a:lnTo>
                  <a:lnTo>
                    <a:pt x="149" y="516"/>
                  </a:lnTo>
                  <a:lnTo>
                    <a:pt x="149" y="514"/>
                  </a:lnTo>
                  <a:lnTo>
                    <a:pt x="149" y="512"/>
                  </a:lnTo>
                  <a:lnTo>
                    <a:pt x="147" y="509"/>
                  </a:lnTo>
                  <a:lnTo>
                    <a:pt x="142" y="509"/>
                  </a:lnTo>
                  <a:lnTo>
                    <a:pt x="138" y="514"/>
                  </a:lnTo>
                  <a:lnTo>
                    <a:pt x="135" y="514"/>
                  </a:lnTo>
                  <a:lnTo>
                    <a:pt x="133" y="514"/>
                  </a:lnTo>
                  <a:lnTo>
                    <a:pt x="109" y="509"/>
                  </a:lnTo>
                  <a:lnTo>
                    <a:pt x="105" y="509"/>
                  </a:lnTo>
                  <a:lnTo>
                    <a:pt x="100" y="509"/>
                  </a:lnTo>
                  <a:lnTo>
                    <a:pt x="97" y="507"/>
                  </a:lnTo>
                  <a:lnTo>
                    <a:pt x="95" y="504"/>
                  </a:lnTo>
                  <a:lnTo>
                    <a:pt x="93" y="502"/>
                  </a:lnTo>
                  <a:lnTo>
                    <a:pt x="90" y="497"/>
                  </a:lnTo>
                  <a:lnTo>
                    <a:pt x="90" y="495"/>
                  </a:lnTo>
                  <a:lnTo>
                    <a:pt x="95" y="483"/>
                  </a:lnTo>
                  <a:lnTo>
                    <a:pt x="100" y="478"/>
                  </a:lnTo>
                  <a:lnTo>
                    <a:pt x="100" y="476"/>
                  </a:lnTo>
                  <a:lnTo>
                    <a:pt x="100" y="471"/>
                  </a:lnTo>
                  <a:lnTo>
                    <a:pt x="100" y="467"/>
                  </a:lnTo>
                  <a:lnTo>
                    <a:pt x="100" y="459"/>
                  </a:lnTo>
                  <a:lnTo>
                    <a:pt x="100" y="457"/>
                  </a:lnTo>
                  <a:lnTo>
                    <a:pt x="100" y="457"/>
                  </a:lnTo>
                  <a:lnTo>
                    <a:pt x="100" y="455"/>
                  </a:lnTo>
                  <a:lnTo>
                    <a:pt x="100" y="450"/>
                  </a:lnTo>
                  <a:lnTo>
                    <a:pt x="97" y="448"/>
                  </a:lnTo>
                  <a:lnTo>
                    <a:pt x="90" y="441"/>
                  </a:lnTo>
                  <a:lnTo>
                    <a:pt x="88" y="438"/>
                  </a:lnTo>
                  <a:lnTo>
                    <a:pt x="86" y="436"/>
                  </a:lnTo>
                  <a:lnTo>
                    <a:pt x="86" y="433"/>
                  </a:lnTo>
                  <a:lnTo>
                    <a:pt x="86" y="429"/>
                  </a:lnTo>
                  <a:lnTo>
                    <a:pt x="86" y="426"/>
                  </a:lnTo>
                  <a:lnTo>
                    <a:pt x="88" y="426"/>
                  </a:lnTo>
                  <a:lnTo>
                    <a:pt x="93" y="426"/>
                  </a:lnTo>
                  <a:lnTo>
                    <a:pt x="95" y="426"/>
                  </a:lnTo>
                  <a:lnTo>
                    <a:pt x="95" y="426"/>
                  </a:lnTo>
                  <a:lnTo>
                    <a:pt x="97" y="424"/>
                  </a:lnTo>
                  <a:lnTo>
                    <a:pt x="95" y="422"/>
                  </a:lnTo>
                  <a:lnTo>
                    <a:pt x="95" y="417"/>
                  </a:lnTo>
                  <a:lnTo>
                    <a:pt x="95" y="412"/>
                  </a:lnTo>
                  <a:lnTo>
                    <a:pt x="95" y="407"/>
                  </a:lnTo>
                  <a:lnTo>
                    <a:pt x="97" y="405"/>
                  </a:lnTo>
                  <a:lnTo>
                    <a:pt x="97" y="403"/>
                  </a:lnTo>
                  <a:lnTo>
                    <a:pt x="97" y="400"/>
                  </a:lnTo>
                  <a:lnTo>
                    <a:pt x="93" y="391"/>
                  </a:lnTo>
                  <a:lnTo>
                    <a:pt x="90" y="386"/>
                  </a:lnTo>
                  <a:lnTo>
                    <a:pt x="88" y="374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78" y="365"/>
                  </a:lnTo>
                  <a:lnTo>
                    <a:pt x="76" y="362"/>
                  </a:lnTo>
                  <a:lnTo>
                    <a:pt x="74" y="360"/>
                  </a:lnTo>
                  <a:lnTo>
                    <a:pt x="74" y="355"/>
                  </a:lnTo>
                  <a:lnTo>
                    <a:pt x="74" y="353"/>
                  </a:lnTo>
                  <a:lnTo>
                    <a:pt x="74" y="351"/>
                  </a:lnTo>
                  <a:lnTo>
                    <a:pt x="74" y="351"/>
                  </a:lnTo>
                  <a:lnTo>
                    <a:pt x="78" y="351"/>
                  </a:lnTo>
                  <a:lnTo>
                    <a:pt x="81" y="348"/>
                  </a:lnTo>
                  <a:lnTo>
                    <a:pt x="83" y="346"/>
                  </a:lnTo>
                  <a:lnTo>
                    <a:pt x="86" y="343"/>
                  </a:lnTo>
                  <a:lnTo>
                    <a:pt x="86" y="341"/>
                  </a:lnTo>
                  <a:lnTo>
                    <a:pt x="81" y="339"/>
                  </a:lnTo>
                  <a:lnTo>
                    <a:pt x="78" y="336"/>
                  </a:lnTo>
                  <a:lnTo>
                    <a:pt x="74" y="336"/>
                  </a:lnTo>
                  <a:lnTo>
                    <a:pt x="71" y="334"/>
                  </a:lnTo>
                  <a:lnTo>
                    <a:pt x="69" y="332"/>
                  </a:lnTo>
                  <a:lnTo>
                    <a:pt x="64" y="325"/>
                  </a:lnTo>
                  <a:lnTo>
                    <a:pt x="64" y="320"/>
                  </a:lnTo>
                  <a:lnTo>
                    <a:pt x="67" y="313"/>
                  </a:lnTo>
                  <a:lnTo>
                    <a:pt x="67" y="310"/>
                  </a:lnTo>
                  <a:lnTo>
                    <a:pt x="64" y="303"/>
                  </a:lnTo>
                  <a:lnTo>
                    <a:pt x="64" y="29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DAC6379F-22FC-B471-F4C4-CB4231E3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1" y="1601788"/>
              <a:ext cx="942975" cy="741363"/>
            </a:xfrm>
            <a:custGeom>
              <a:avLst/>
              <a:gdLst>
                <a:gd name="T0" fmla="*/ 14 w 594"/>
                <a:gd name="T1" fmla="*/ 116 h 467"/>
                <a:gd name="T2" fmla="*/ 4 w 594"/>
                <a:gd name="T3" fmla="*/ 107 h 467"/>
                <a:gd name="T4" fmla="*/ 4 w 594"/>
                <a:gd name="T5" fmla="*/ 93 h 467"/>
                <a:gd name="T6" fmla="*/ 49 w 594"/>
                <a:gd name="T7" fmla="*/ 64 h 467"/>
                <a:gd name="T8" fmla="*/ 78 w 594"/>
                <a:gd name="T9" fmla="*/ 15 h 467"/>
                <a:gd name="T10" fmla="*/ 118 w 594"/>
                <a:gd name="T11" fmla="*/ 24 h 467"/>
                <a:gd name="T12" fmla="*/ 168 w 594"/>
                <a:gd name="T13" fmla="*/ 10 h 467"/>
                <a:gd name="T14" fmla="*/ 184 w 594"/>
                <a:gd name="T15" fmla="*/ 12 h 467"/>
                <a:gd name="T16" fmla="*/ 229 w 594"/>
                <a:gd name="T17" fmla="*/ 24 h 467"/>
                <a:gd name="T18" fmla="*/ 305 w 594"/>
                <a:gd name="T19" fmla="*/ 41 h 467"/>
                <a:gd name="T20" fmla="*/ 331 w 594"/>
                <a:gd name="T21" fmla="*/ 50 h 467"/>
                <a:gd name="T22" fmla="*/ 357 w 594"/>
                <a:gd name="T23" fmla="*/ 57 h 467"/>
                <a:gd name="T24" fmla="*/ 371 w 594"/>
                <a:gd name="T25" fmla="*/ 57 h 467"/>
                <a:gd name="T26" fmla="*/ 418 w 594"/>
                <a:gd name="T27" fmla="*/ 52 h 467"/>
                <a:gd name="T28" fmla="*/ 440 w 594"/>
                <a:gd name="T29" fmla="*/ 48 h 467"/>
                <a:gd name="T30" fmla="*/ 478 w 594"/>
                <a:gd name="T31" fmla="*/ 48 h 467"/>
                <a:gd name="T32" fmla="*/ 482 w 594"/>
                <a:gd name="T33" fmla="*/ 76 h 467"/>
                <a:gd name="T34" fmla="*/ 534 w 594"/>
                <a:gd name="T35" fmla="*/ 116 h 467"/>
                <a:gd name="T36" fmla="*/ 544 w 594"/>
                <a:gd name="T37" fmla="*/ 135 h 467"/>
                <a:gd name="T38" fmla="*/ 572 w 594"/>
                <a:gd name="T39" fmla="*/ 154 h 467"/>
                <a:gd name="T40" fmla="*/ 553 w 594"/>
                <a:gd name="T41" fmla="*/ 164 h 467"/>
                <a:gd name="T42" fmla="*/ 553 w 594"/>
                <a:gd name="T43" fmla="*/ 180 h 467"/>
                <a:gd name="T44" fmla="*/ 558 w 594"/>
                <a:gd name="T45" fmla="*/ 190 h 467"/>
                <a:gd name="T46" fmla="*/ 568 w 594"/>
                <a:gd name="T47" fmla="*/ 197 h 467"/>
                <a:gd name="T48" fmla="*/ 570 w 594"/>
                <a:gd name="T49" fmla="*/ 225 h 467"/>
                <a:gd name="T50" fmla="*/ 584 w 594"/>
                <a:gd name="T51" fmla="*/ 235 h 467"/>
                <a:gd name="T52" fmla="*/ 577 w 594"/>
                <a:gd name="T53" fmla="*/ 272 h 467"/>
                <a:gd name="T54" fmla="*/ 558 w 594"/>
                <a:gd name="T55" fmla="*/ 284 h 467"/>
                <a:gd name="T56" fmla="*/ 558 w 594"/>
                <a:gd name="T57" fmla="*/ 303 h 467"/>
                <a:gd name="T58" fmla="*/ 558 w 594"/>
                <a:gd name="T59" fmla="*/ 325 h 467"/>
                <a:gd name="T60" fmla="*/ 542 w 594"/>
                <a:gd name="T61" fmla="*/ 351 h 467"/>
                <a:gd name="T62" fmla="*/ 485 w 594"/>
                <a:gd name="T63" fmla="*/ 353 h 467"/>
                <a:gd name="T64" fmla="*/ 459 w 594"/>
                <a:gd name="T65" fmla="*/ 360 h 467"/>
                <a:gd name="T66" fmla="*/ 454 w 594"/>
                <a:gd name="T67" fmla="*/ 374 h 467"/>
                <a:gd name="T68" fmla="*/ 454 w 594"/>
                <a:gd name="T69" fmla="*/ 391 h 467"/>
                <a:gd name="T70" fmla="*/ 454 w 594"/>
                <a:gd name="T71" fmla="*/ 407 h 467"/>
                <a:gd name="T72" fmla="*/ 435 w 594"/>
                <a:gd name="T73" fmla="*/ 426 h 467"/>
                <a:gd name="T74" fmla="*/ 402 w 594"/>
                <a:gd name="T75" fmla="*/ 459 h 467"/>
                <a:gd name="T76" fmla="*/ 395 w 594"/>
                <a:gd name="T77" fmla="*/ 450 h 467"/>
                <a:gd name="T78" fmla="*/ 371 w 594"/>
                <a:gd name="T79" fmla="*/ 459 h 467"/>
                <a:gd name="T80" fmla="*/ 303 w 594"/>
                <a:gd name="T81" fmla="*/ 467 h 467"/>
                <a:gd name="T82" fmla="*/ 295 w 594"/>
                <a:gd name="T83" fmla="*/ 455 h 467"/>
                <a:gd name="T84" fmla="*/ 310 w 594"/>
                <a:gd name="T85" fmla="*/ 450 h 467"/>
                <a:gd name="T86" fmla="*/ 312 w 594"/>
                <a:gd name="T87" fmla="*/ 433 h 467"/>
                <a:gd name="T88" fmla="*/ 288 w 594"/>
                <a:gd name="T89" fmla="*/ 410 h 467"/>
                <a:gd name="T90" fmla="*/ 250 w 594"/>
                <a:gd name="T91" fmla="*/ 381 h 467"/>
                <a:gd name="T92" fmla="*/ 232 w 594"/>
                <a:gd name="T93" fmla="*/ 386 h 467"/>
                <a:gd name="T94" fmla="*/ 217 w 594"/>
                <a:gd name="T95" fmla="*/ 379 h 467"/>
                <a:gd name="T96" fmla="*/ 156 w 594"/>
                <a:gd name="T97" fmla="*/ 403 h 467"/>
                <a:gd name="T98" fmla="*/ 163 w 594"/>
                <a:gd name="T99" fmla="*/ 384 h 467"/>
                <a:gd name="T100" fmla="*/ 149 w 594"/>
                <a:gd name="T101" fmla="*/ 355 h 467"/>
                <a:gd name="T102" fmla="*/ 137 w 594"/>
                <a:gd name="T103" fmla="*/ 332 h 467"/>
                <a:gd name="T104" fmla="*/ 94 w 594"/>
                <a:gd name="T105" fmla="*/ 310 h 467"/>
                <a:gd name="T106" fmla="*/ 94 w 594"/>
                <a:gd name="T107" fmla="*/ 291 h 467"/>
                <a:gd name="T108" fmla="*/ 78 w 594"/>
                <a:gd name="T109" fmla="*/ 272 h 467"/>
                <a:gd name="T110" fmla="*/ 52 w 594"/>
                <a:gd name="T111" fmla="*/ 242 h 467"/>
                <a:gd name="T112" fmla="*/ 40 w 594"/>
                <a:gd name="T113" fmla="*/ 223 h 467"/>
                <a:gd name="T114" fmla="*/ 47 w 594"/>
                <a:gd name="T115" fmla="*/ 204 h 467"/>
                <a:gd name="T116" fmla="*/ 38 w 594"/>
                <a:gd name="T117" fmla="*/ 187 h 467"/>
                <a:gd name="T118" fmla="*/ 35 w 594"/>
                <a:gd name="T11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4" h="467">
                  <a:moveTo>
                    <a:pt x="35" y="161"/>
                  </a:moveTo>
                  <a:lnTo>
                    <a:pt x="35" y="161"/>
                  </a:lnTo>
                  <a:lnTo>
                    <a:pt x="30" y="154"/>
                  </a:lnTo>
                  <a:lnTo>
                    <a:pt x="14" y="126"/>
                  </a:lnTo>
                  <a:lnTo>
                    <a:pt x="14" y="119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38" y="69"/>
                  </a:lnTo>
                  <a:lnTo>
                    <a:pt x="49" y="64"/>
                  </a:lnTo>
                  <a:lnTo>
                    <a:pt x="61" y="17"/>
                  </a:lnTo>
                  <a:lnTo>
                    <a:pt x="71" y="0"/>
                  </a:lnTo>
                  <a:lnTo>
                    <a:pt x="73" y="3"/>
                  </a:lnTo>
                  <a:lnTo>
                    <a:pt x="75" y="7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87" y="19"/>
                  </a:lnTo>
                  <a:lnTo>
                    <a:pt x="97" y="19"/>
                  </a:lnTo>
                  <a:lnTo>
                    <a:pt x="109" y="22"/>
                  </a:lnTo>
                  <a:lnTo>
                    <a:pt x="118" y="24"/>
                  </a:lnTo>
                  <a:lnTo>
                    <a:pt x="123" y="26"/>
                  </a:lnTo>
                  <a:lnTo>
                    <a:pt x="132" y="22"/>
                  </a:lnTo>
                  <a:lnTo>
                    <a:pt x="146" y="22"/>
                  </a:lnTo>
                  <a:lnTo>
                    <a:pt x="151" y="22"/>
                  </a:lnTo>
                  <a:lnTo>
                    <a:pt x="156" y="19"/>
                  </a:lnTo>
                  <a:lnTo>
                    <a:pt x="168" y="10"/>
                  </a:lnTo>
                  <a:lnTo>
                    <a:pt x="170" y="7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7"/>
                  </a:lnTo>
                  <a:lnTo>
                    <a:pt x="182" y="10"/>
                  </a:lnTo>
                  <a:lnTo>
                    <a:pt x="184" y="12"/>
                  </a:lnTo>
                  <a:lnTo>
                    <a:pt x="191" y="17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22" y="24"/>
                  </a:lnTo>
                  <a:lnTo>
                    <a:pt x="224" y="26"/>
                  </a:lnTo>
                  <a:lnTo>
                    <a:pt x="229" y="24"/>
                  </a:lnTo>
                  <a:lnTo>
                    <a:pt x="239" y="19"/>
                  </a:lnTo>
                  <a:lnTo>
                    <a:pt x="243" y="17"/>
                  </a:lnTo>
                  <a:lnTo>
                    <a:pt x="248" y="19"/>
                  </a:lnTo>
                  <a:lnTo>
                    <a:pt x="298" y="45"/>
                  </a:lnTo>
                  <a:lnTo>
                    <a:pt x="300" y="45"/>
                  </a:lnTo>
                  <a:lnTo>
                    <a:pt x="305" y="41"/>
                  </a:lnTo>
                  <a:lnTo>
                    <a:pt x="307" y="43"/>
                  </a:lnTo>
                  <a:lnTo>
                    <a:pt x="310" y="45"/>
                  </a:lnTo>
                  <a:lnTo>
                    <a:pt x="310" y="48"/>
                  </a:lnTo>
                  <a:lnTo>
                    <a:pt x="312" y="50"/>
                  </a:lnTo>
                  <a:lnTo>
                    <a:pt x="319" y="55"/>
                  </a:lnTo>
                  <a:lnTo>
                    <a:pt x="331" y="50"/>
                  </a:lnTo>
                  <a:lnTo>
                    <a:pt x="338" y="50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50" y="57"/>
                  </a:lnTo>
                  <a:lnTo>
                    <a:pt x="355" y="55"/>
                  </a:lnTo>
                  <a:lnTo>
                    <a:pt x="357" y="57"/>
                  </a:lnTo>
                  <a:lnTo>
                    <a:pt x="359" y="59"/>
                  </a:lnTo>
                  <a:lnTo>
                    <a:pt x="362" y="59"/>
                  </a:lnTo>
                  <a:lnTo>
                    <a:pt x="364" y="62"/>
                  </a:lnTo>
                  <a:lnTo>
                    <a:pt x="366" y="62"/>
                  </a:lnTo>
                  <a:lnTo>
                    <a:pt x="369" y="59"/>
                  </a:lnTo>
                  <a:lnTo>
                    <a:pt x="371" y="57"/>
                  </a:lnTo>
                  <a:lnTo>
                    <a:pt x="371" y="55"/>
                  </a:lnTo>
                  <a:lnTo>
                    <a:pt x="376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95" y="57"/>
                  </a:lnTo>
                  <a:lnTo>
                    <a:pt x="418" y="52"/>
                  </a:lnTo>
                  <a:lnTo>
                    <a:pt x="423" y="50"/>
                  </a:lnTo>
                  <a:lnTo>
                    <a:pt x="426" y="50"/>
                  </a:lnTo>
                  <a:lnTo>
                    <a:pt x="430" y="55"/>
                  </a:lnTo>
                  <a:lnTo>
                    <a:pt x="430" y="55"/>
                  </a:lnTo>
                  <a:lnTo>
                    <a:pt x="435" y="50"/>
                  </a:lnTo>
                  <a:lnTo>
                    <a:pt x="440" y="48"/>
                  </a:lnTo>
                  <a:lnTo>
                    <a:pt x="442" y="48"/>
                  </a:lnTo>
                  <a:lnTo>
                    <a:pt x="447" y="48"/>
                  </a:lnTo>
                  <a:lnTo>
                    <a:pt x="452" y="45"/>
                  </a:lnTo>
                  <a:lnTo>
                    <a:pt x="456" y="41"/>
                  </a:lnTo>
                  <a:lnTo>
                    <a:pt x="475" y="45"/>
                  </a:lnTo>
                  <a:lnTo>
                    <a:pt x="478" y="48"/>
                  </a:lnTo>
                  <a:lnTo>
                    <a:pt x="480" y="52"/>
                  </a:lnTo>
                  <a:lnTo>
                    <a:pt x="485" y="62"/>
                  </a:lnTo>
                  <a:lnTo>
                    <a:pt x="485" y="67"/>
                  </a:lnTo>
                  <a:lnTo>
                    <a:pt x="485" y="71"/>
                  </a:lnTo>
                  <a:lnTo>
                    <a:pt x="482" y="74"/>
                  </a:lnTo>
                  <a:lnTo>
                    <a:pt x="482" y="76"/>
                  </a:lnTo>
                  <a:lnTo>
                    <a:pt x="482" y="78"/>
                  </a:lnTo>
                  <a:lnTo>
                    <a:pt x="485" y="81"/>
                  </a:lnTo>
                  <a:lnTo>
                    <a:pt x="485" y="83"/>
                  </a:lnTo>
                  <a:lnTo>
                    <a:pt x="527" y="119"/>
                  </a:lnTo>
                  <a:lnTo>
                    <a:pt x="532" y="119"/>
                  </a:lnTo>
                  <a:lnTo>
                    <a:pt x="534" y="116"/>
                  </a:lnTo>
                  <a:lnTo>
                    <a:pt x="537" y="116"/>
                  </a:lnTo>
                  <a:lnTo>
                    <a:pt x="539" y="116"/>
                  </a:lnTo>
                  <a:lnTo>
                    <a:pt x="542" y="119"/>
                  </a:lnTo>
                  <a:lnTo>
                    <a:pt x="542" y="126"/>
                  </a:lnTo>
                  <a:lnTo>
                    <a:pt x="544" y="130"/>
                  </a:lnTo>
                  <a:lnTo>
                    <a:pt x="544" y="135"/>
                  </a:lnTo>
                  <a:lnTo>
                    <a:pt x="546" y="138"/>
                  </a:lnTo>
                  <a:lnTo>
                    <a:pt x="556" y="145"/>
                  </a:lnTo>
                  <a:lnTo>
                    <a:pt x="560" y="147"/>
                  </a:lnTo>
                  <a:lnTo>
                    <a:pt x="565" y="147"/>
                  </a:lnTo>
                  <a:lnTo>
                    <a:pt x="572" y="147"/>
                  </a:lnTo>
                  <a:lnTo>
                    <a:pt x="572" y="154"/>
                  </a:lnTo>
                  <a:lnTo>
                    <a:pt x="572" y="157"/>
                  </a:lnTo>
                  <a:lnTo>
                    <a:pt x="570" y="161"/>
                  </a:lnTo>
                  <a:lnTo>
                    <a:pt x="568" y="161"/>
                  </a:lnTo>
                  <a:lnTo>
                    <a:pt x="558" y="161"/>
                  </a:lnTo>
                  <a:lnTo>
                    <a:pt x="556" y="164"/>
                  </a:lnTo>
                  <a:lnTo>
                    <a:pt x="553" y="164"/>
                  </a:lnTo>
                  <a:lnTo>
                    <a:pt x="556" y="166"/>
                  </a:lnTo>
                  <a:lnTo>
                    <a:pt x="560" y="171"/>
                  </a:lnTo>
                  <a:lnTo>
                    <a:pt x="560" y="173"/>
                  </a:lnTo>
                  <a:lnTo>
                    <a:pt x="558" y="175"/>
                  </a:lnTo>
                  <a:lnTo>
                    <a:pt x="553" y="178"/>
                  </a:lnTo>
                  <a:lnTo>
                    <a:pt x="553" y="180"/>
                  </a:lnTo>
                  <a:lnTo>
                    <a:pt x="551" y="185"/>
                  </a:lnTo>
                  <a:lnTo>
                    <a:pt x="551" y="187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8" y="190"/>
                  </a:lnTo>
                  <a:lnTo>
                    <a:pt x="558" y="190"/>
                  </a:lnTo>
                  <a:lnTo>
                    <a:pt x="560" y="190"/>
                  </a:lnTo>
                  <a:lnTo>
                    <a:pt x="560" y="192"/>
                  </a:lnTo>
                  <a:lnTo>
                    <a:pt x="563" y="194"/>
                  </a:lnTo>
                  <a:lnTo>
                    <a:pt x="565" y="197"/>
                  </a:lnTo>
                  <a:lnTo>
                    <a:pt x="568" y="197"/>
                  </a:lnTo>
                  <a:lnTo>
                    <a:pt x="568" y="199"/>
                  </a:lnTo>
                  <a:lnTo>
                    <a:pt x="570" y="201"/>
                  </a:lnTo>
                  <a:lnTo>
                    <a:pt x="570" y="204"/>
                  </a:lnTo>
                  <a:lnTo>
                    <a:pt x="572" y="211"/>
                  </a:lnTo>
                  <a:lnTo>
                    <a:pt x="572" y="216"/>
                  </a:lnTo>
                  <a:lnTo>
                    <a:pt x="570" y="225"/>
                  </a:lnTo>
                  <a:lnTo>
                    <a:pt x="570" y="232"/>
                  </a:lnTo>
                  <a:lnTo>
                    <a:pt x="572" y="235"/>
                  </a:lnTo>
                  <a:lnTo>
                    <a:pt x="575" y="237"/>
                  </a:lnTo>
                  <a:lnTo>
                    <a:pt x="577" y="235"/>
                  </a:lnTo>
                  <a:lnTo>
                    <a:pt x="582" y="235"/>
                  </a:lnTo>
                  <a:lnTo>
                    <a:pt x="584" y="235"/>
                  </a:lnTo>
                  <a:lnTo>
                    <a:pt x="586" y="235"/>
                  </a:lnTo>
                  <a:lnTo>
                    <a:pt x="589" y="237"/>
                  </a:lnTo>
                  <a:lnTo>
                    <a:pt x="594" y="246"/>
                  </a:lnTo>
                  <a:lnTo>
                    <a:pt x="582" y="258"/>
                  </a:lnTo>
                  <a:lnTo>
                    <a:pt x="579" y="265"/>
                  </a:lnTo>
                  <a:lnTo>
                    <a:pt x="577" y="272"/>
                  </a:lnTo>
                  <a:lnTo>
                    <a:pt x="575" y="277"/>
                  </a:lnTo>
                  <a:lnTo>
                    <a:pt x="572" y="282"/>
                  </a:lnTo>
                  <a:lnTo>
                    <a:pt x="568" y="282"/>
                  </a:lnTo>
                  <a:lnTo>
                    <a:pt x="565" y="282"/>
                  </a:lnTo>
                  <a:lnTo>
                    <a:pt x="560" y="284"/>
                  </a:lnTo>
                  <a:lnTo>
                    <a:pt x="558" y="284"/>
                  </a:lnTo>
                  <a:lnTo>
                    <a:pt x="558" y="287"/>
                  </a:lnTo>
                  <a:lnTo>
                    <a:pt x="560" y="291"/>
                  </a:lnTo>
                  <a:lnTo>
                    <a:pt x="563" y="296"/>
                  </a:lnTo>
                  <a:lnTo>
                    <a:pt x="563" y="296"/>
                  </a:lnTo>
                  <a:lnTo>
                    <a:pt x="563" y="299"/>
                  </a:lnTo>
                  <a:lnTo>
                    <a:pt x="558" y="303"/>
                  </a:lnTo>
                  <a:lnTo>
                    <a:pt x="556" y="308"/>
                  </a:lnTo>
                  <a:lnTo>
                    <a:pt x="556" y="310"/>
                  </a:lnTo>
                  <a:lnTo>
                    <a:pt x="558" y="315"/>
                  </a:lnTo>
                  <a:lnTo>
                    <a:pt x="560" y="317"/>
                  </a:lnTo>
                  <a:lnTo>
                    <a:pt x="558" y="320"/>
                  </a:lnTo>
                  <a:lnTo>
                    <a:pt x="558" y="325"/>
                  </a:lnTo>
                  <a:lnTo>
                    <a:pt x="558" y="329"/>
                  </a:lnTo>
                  <a:lnTo>
                    <a:pt x="558" y="334"/>
                  </a:lnTo>
                  <a:lnTo>
                    <a:pt x="551" y="341"/>
                  </a:lnTo>
                  <a:lnTo>
                    <a:pt x="549" y="351"/>
                  </a:lnTo>
                  <a:lnTo>
                    <a:pt x="546" y="351"/>
                  </a:lnTo>
                  <a:lnTo>
                    <a:pt x="542" y="351"/>
                  </a:lnTo>
                  <a:lnTo>
                    <a:pt x="537" y="351"/>
                  </a:lnTo>
                  <a:lnTo>
                    <a:pt x="534" y="348"/>
                  </a:lnTo>
                  <a:lnTo>
                    <a:pt x="506" y="355"/>
                  </a:lnTo>
                  <a:lnTo>
                    <a:pt x="501" y="355"/>
                  </a:lnTo>
                  <a:lnTo>
                    <a:pt x="499" y="353"/>
                  </a:lnTo>
                  <a:lnTo>
                    <a:pt x="485" y="353"/>
                  </a:lnTo>
                  <a:lnTo>
                    <a:pt x="482" y="353"/>
                  </a:lnTo>
                  <a:lnTo>
                    <a:pt x="478" y="355"/>
                  </a:lnTo>
                  <a:lnTo>
                    <a:pt x="478" y="355"/>
                  </a:lnTo>
                  <a:lnTo>
                    <a:pt x="475" y="358"/>
                  </a:lnTo>
                  <a:lnTo>
                    <a:pt x="473" y="358"/>
                  </a:lnTo>
                  <a:lnTo>
                    <a:pt x="459" y="360"/>
                  </a:lnTo>
                  <a:lnTo>
                    <a:pt x="456" y="360"/>
                  </a:lnTo>
                  <a:lnTo>
                    <a:pt x="456" y="362"/>
                  </a:lnTo>
                  <a:lnTo>
                    <a:pt x="456" y="365"/>
                  </a:lnTo>
                  <a:lnTo>
                    <a:pt x="456" y="370"/>
                  </a:lnTo>
                  <a:lnTo>
                    <a:pt x="454" y="372"/>
                  </a:lnTo>
                  <a:lnTo>
                    <a:pt x="454" y="374"/>
                  </a:lnTo>
                  <a:lnTo>
                    <a:pt x="452" y="377"/>
                  </a:lnTo>
                  <a:lnTo>
                    <a:pt x="452" y="379"/>
                  </a:lnTo>
                  <a:lnTo>
                    <a:pt x="452" y="381"/>
                  </a:lnTo>
                  <a:lnTo>
                    <a:pt x="452" y="386"/>
                  </a:lnTo>
                  <a:lnTo>
                    <a:pt x="452" y="388"/>
                  </a:lnTo>
                  <a:lnTo>
                    <a:pt x="454" y="391"/>
                  </a:lnTo>
                  <a:lnTo>
                    <a:pt x="454" y="393"/>
                  </a:lnTo>
                  <a:lnTo>
                    <a:pt x="456" y="396"/>
                  </a:lnTo>
                  <a:lnTo>
                    <a:pt x="456" y="398"/>
                  </a:lnTo>
                  <a:lnTo>
                    <a:pt x="456" y="403"/>
                  </a:lnTo>
                  <a:lnTo>
                    <a:pt x="456" y="405"/>
                  </a:lnTo>
                  <a:lnTo>
                    <a:pt x="454" y="407"/>
                  </a:lnTo>
                  <a:lnTo>
                    <a:pt x="454" y="407"/>
                  </a:lnTo>
                  <a:lnTo>
                    <a:pt x="452" y="412"/>
                  </a:lnTo>
                  <a:lnTo>
                    <a:pt x="449" y="417"/>
                  </a:lnTo>
                  <a:lnTo>
                    <a:pt x="447" y="419"/>
                  </a:lnTo>
                  <a:lnTo>
                    <a:pt x="437" y="424"/>
                  </a:lnTo>
                  <a:lnTo>
                    <a:pt x="435" y="426"/>
                  </a:lnTo>
                  <a:lnTo>
                    <a:pt x="433" y="429"/>
                  </a:lnTo>
                  <a:lnTo>
                    <a:pt x="433" y="431"/>
                  </a:lnTo>
                  <a:lnTo>
                    <a:pt x="430" y="436"/>
                  </a:lnTo>
                  <a:lnTo>
                    <a:pt x="430" y="443"/>
                  </a:lnTo>
                  <a:lnTo>
                    <a:pt x="430" y="448"/>
                  </a:lnTo>
                  <a:lnTo>
                    <a:pt x="402" y="459"/>
                  </a:lnTo>
                  <a:lnTo>
                    <a:pt x="397" y="459"/>
                  </a:lnTo>
                  <a:lnTo>
                    <a:pt x="392" y="459"/>
                  </a:lnTo>
                  <a:lnTo>
                    <a:pt x="392" y="457"/>
                  </a:lnTo>
                  <a:lnTo>
                    <a:pt x="392" y="455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0" y="448"/>
                  </a:lnTo>
                  <a:lnTo>
                    <a:pt x="383" y="448"/>
                  </a:lnTo>
                  <a:lnTo>
                    <a:pt x="378" y="450"/>
                  </a:lnTo>
                  <a:lnTo>
                    <a:pt x="376" y="452"/>
                  </a:lnTo>
                  <a:lnTo>
                    <a:pt x="374" y="457"/>
                  </a:lnTo>
                  <a:lnTo>
                    <a:pt x="371" y="459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21" y="462"/>
                  </a:lnTo>
                  <a:lnTo>
                    <a:pt x="317" y="464"/>
                  </a:lnTo>
                  <a:lnTo>
                    <a:pt x="307" y="467"/>
                  </a:lnTo>
                  <a:lnTo>
                    <a:pt x="303" y="467"/>
                  </a:lnTo>
                  <a:lnTo>
                    <a:pt x="300" y="467"/>
                  </a:lnTo>
                  <a:lnTo>
                    <a:pt x="295" y="464"/>
                  </a:lnTo>
                  <a:lnTo>
                    <a:pt x="295" y="462"/>
                  </a:lnTo>
                  <a:lnTo>
                    <a:pt x="293" y="459"/>
                  </a:lnTo>
                  <a:lnTo>
                    <a:pt x="295" y="457"/>
                  </a:lnTo>
                  <a:lnTo>
                    <a:pt x="295" y="455"/>
                  </a:lnTo>
                  <a:lnTo>
                    <a:pt x="298" y="452"/>
                  </a:lnTo>
                  <a:lnTo>
                    <a:pt x="300" y="452"/>
                  </a:lnTo>
                  <a:lnTo>
                    <a:pt x="307" y="452"/>
                  </a:lnTo>
                  <a:lnTo>
                    <a:pt x="310" y="452"/>
                  </a:lnTo>
                  <a:lnTo>
                    <a:pt x="310" y="452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1"/>
                  </a:lnTo>
                  <a:lnTo>
                    <a:pt x="312" y="436"/>
                  </a:lnTo>
                  <a:lnTo>
                    <a:pt x="312" y="433"/>
                  </a:lnTo>
                  <a:lnTo>
                    <a:pt x="312" y="431"/>
                  </a:lnTo>
                  <a:lnTo>
                    <a:pt x="310" y="426"/>
                  </a:lnTo>
                  <a:lnTo>
                    <a:pt x="305" y="424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4" y="396"/>
                  </a:lnTo>
                  <a:lnTo>
                    <a:pt x="281" y="391"/>
                  </a:lnTo>
                  <a:lnTo>
                    <a:pt x="277" y="386"/>
                  </a:lnTo>
                  <a:lnTo>
                    <a:pt x="267" y="388"/>
                  </a:lnTo>
                  <a:lnTo>
                    <a:pt x="253" y="381"/>
                  </a:lnTo>
                  <a:lnTo>
                    <a:pt x="250" y="381"/>
                  </a:lnTo>
                  <a:lnTo>
                    <a:pt x="248" y="381"/>
                  </a:lnTo>
                  <a:lnTo>
                    <a:pt x="248" y="386"/>
                  </a:lnTo>
                  <a:lnTo>
                    <a:pt x="243" y="388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6"/>
                  </a:lnTo>
                  <a:lnTo>
                    <a:pt x="232" y="384"/>
                  </a:lnTo>
                  <a:lnTo>
                    <a:pt x="229" y="381"/>
                  </a:lnTo>
                  <a:lnTo>
                    <a:pt x="227" y="379"/>
                  </a:lnTo>
                  <a:lnTo>
                    <a:pt x="222" y="377"/>
                  </a:lnTo>
                  <a:lnTo>
                    <a:pt x="220" y="377"/>
                  </a:lnTo>
                  <a:lnTo>
                    <a:pt x="217" y="379"/>
                  </a:lnTo>
                  <a:lnTo>
                    <a:pt x="215" y="384"/>
                  </a:lnTo>
                  <a:lnTo>
                    <a:pt x="215" y="386"/>
                  </a:lnTo>
                  <a:lnTo>
                    <a:pt x="213" y="388"/>
                  </a:lnTo>
                  <a:lnTo>
                    <a:pt x="203" y="393"/>
                  </a:lnTo>
                  <a:lnTo>
                    <a:pt x="161" y="405"/>
                  </a:lnTo>
                  <a:lnTo>
                    <a:pt x="156" y="403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8" y="396"/>
                  </a:lnTo>
                  <a:lnTo>
                    <a:pt x="161" y="393"/>
                  </a:lnTo>
                  <a:lnTo>
                    <a:pt x="163" y="386"/>
                  </a:lnTo>
                  <a:lnTo>
                    <a:pt x="163" y="384"/>
                  </a:lnTo>
                  <a:lnTo>
                    <a:pt x="163" y="381"/>
                  </a:lnTo>
                  <a:lnTo>
                    <a:pt x="158" y="379"/>
                  </a:lnTo>
                  <a:lnTo>
                    <a:pt x="156" y="374"/>
                  </a:lnTo>
                  <a:lnTo>
                    <a:pt x="153" y="370"/>
                  </a:lnTo>
                  <a:lnTo>
                    <a:pt x="151" y="360"/>
                  </a:lnTo>
                  <a:lnTo>
                    <a:pt x="149" y="355"/>
                  </a:lnTo>
                  <a:lnTo>
                    <a:pt x="146" y="353"/>
                  </a:lnTo>
                  <a:lnTo>
                    <a:pt x="144" y="351"/>
                  </a:lnTo>
                  <a:lnTo>
                    <a:pt x="142" y="346"/>
                  </a:lnTo>
                  <a:lnTo>
                    <a:pt x="139" y="344"/>
                  </a:lnTo>
                  <a:lnTo>
                    <a:pt x="139" y="334"/>
                  </a:lnTo>
                  <a:lnTo>
                    <a:pt x="137" y="332"/>
                  </a:lnTo>
                  <a:lnTo>
                    <a:pt x="127" y="334"/>
                  </a:lnTo>
                  <a:lnTo>
                    <a:pt x="120" y="332"/>
                  </a:lnTo>
                  <a:lnTo>
                    <a:pt x="106" y="325"/>
                  </a:lnTo>
                  <a:lnTo>
                    <a:pt x="101" y="320"/>
                  </a:lnTo>
                  <a:lnTo>
                    <a:pt x="99" y="317"/>
                  </a:lnTo>
                  <a:lnTo>
                    <a:pt x="94" y="310"/>
                  </a:lnTo>
                  <a:lnTo>
                    <a:pt x="94" y="310"/>
                  </a:lnTo>
                  <a:lnTo>
                    <a:pt x="94" y="308"/>
                  </a:lnTo>
                  <a:lnTo>
                    <a:pt x="94" y="301"/>
                  </a:lnTo>
                  <a:lnTo>
                    <a:pt x="94" y="299"/>
                  </a:lnTo>
                  <a:lnTo>
                    <a:pt x="94" y="296"/>
                  </a:lnTo>
                  <a:lnTo>
                    <a:pt x="94" y="291"/>
                  </a:lnTo>
                  <a:lnTo>
                    <a:pt x="92" y="289"/>
                  </a:lnTo>
                  <a:lnTo>
                    <a:pt x="90" y="284"/>
                  </a:lnTo>
                  <a:lnTo>
                    <a:pt x="87" y="282"/>
                  </a:lnTo>
                  <a:lnTo>
                    <a:pt x="83" y="280"/>
                  </a:lnTo>
                  <a:lnTo>
                    <a:pt x="80" y="277"/>
                  </a:lnTo>
                  <a:lnTo>
                    <a:pt x="78" y="272"/>
                  </a:lnTo>
                  <a:lnTo>
                    <a:pt x="78" y="268"/>
                  </a:lnTo>
                  <a:lnTo>
                    <a:pt x="75" y="263"/>
                  </a:lnTo>
                  <a:lnTo>
                    <a:pt x="73" y="261"/>
                  </a:lnTo>
                  <a:lnTo>
                    <a:pt x="56" y="251"/>
                  </a:lnTo>
                  <a:lnTo>
                    <a:pt x="54" y="246"/>
                  </a:lnTo>
                  <a:lnTo>
                    <a:pt x="52" y="242"/>
                  </a:lnTo>
                  <a:lnTo>
                    <a:pt x="47" y="235"/>
                  </a:lnTo>
                  <a:lnTo>
                    <a:pt x="45" y="232"/>
                  </a:lnTo>
                  <a:lnTo>
                    <a:pt x="42" y="230"/>
                  </a:lnTo>
                  <a:lnTo>
                    <a:pt x="40" y="228"/>
                  </a:lnTo>
                  <a:lnTo>
                    <a:pt x="40" y="225"/>
                  </a:lnTo>
                  <a:lnTo>
                    <a:pt x="40" y="223"/>
                  </a:lnTo>
                  <a:lnTo>
                    <a:pt x="42" y="220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7" y="204"/>
                  </a:lnTo>
                  <a:lnTo>
                    <a:pt x="40" y="199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8" y="178"/>
                  </a:lnTo>
                  <a:lnTo>
                    <a:pt x="40" y="175"/>
                  </a:lnTo>
                  <a:lnTo>
                    <a:pt x="40" y="171"/>
                  </a:lnTo>
                  <a:lnTo>
                    <a:pt x="38" y="164"/>
                  </a:lnTo>
                  <a:lnTo>
                    <a:pt x="35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763C23B9-0721-94DD-E788-1A480D11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3484563"/>
              <a:ext cx="919163" cy="1030288"/>
            </a:xfrm>
            <a:custGeom>
              <a:avLst/>
              <a:gdLst>
                <a:gd name="T0" fmla="*/ 400 w 579"/>
                <a:gd name="T1" fmla="*/ 634 h 649"/>
                <a:gd name="T2" fmla="*/ 352 w 579"/>
                <a:gd name="T3" fmla="*/ 649 h 649"/>
                <a:gd name="T4" fmla="*/ 324 w 579"/>
                <a:gd name="T5" fmla="*/ 634 h 649"/>
                <a:gd name="T6" fmla="*/ 281 w 579"/>
                <a:gd name="T7" fmla="*/ 606 h 649"/>
                <a:gd name="T8" fmla="*/ 265 w 579"/>
                <a:gd name="T9" fmla="*/ 606 h 649"/>
                <a:gd name="T10" fmla="*/ 239 w 579"/>
                <a:gd name="T11" fmla="*/ 601 h 649"/>
                <a:gd name="T12" fmla="*/ 232 w 579"/>
                <a:gd name="T13" fmla="*/ 568 h 649"/>
                <a:gd name="T14" fmla="*/ 194 w 579"/>
                <a:gd name="T15" fmla="*/ 554 h 649"/>
                <a:gd name="T16" fmla="*/ 187 w 579"/>
                <a:gd name="T17" fmla="*/ 537 h 649"/>
                <a:gd name="T18" fmla="*/ 194 w 579"/>
                <a:gd name="T19" fmla="*/ 514 h 649"/>
                <a:gd name="T20" fmla="*/ 184 w 579"/>
                <a:gd name="T21" fmla="*/ 488 h 649"/>
                <a:gd name="T22" fmla="*/ 206 w 579"/>
                <a:gd name="T23" fmla="*/ 459 h 649"/>
                <a:gd name="T24" fmla="*/ 191 w 579"/>
                <a:gd name="T25" fmla="*/ 450 h 649"/>
                <a:gd name="T26" fmla="*/ 187 w 579"/>
                <a:gd name="T27" fmla="*/ 433 h 649"/>
                <a:gd name="T28" fmla="*/ 146 w 579"/>
                <a:gd name="T29" fmla="*/ 412 h 649"/>
                <a:gd name="T30" fmla="*/ 151 w 579"/>
                <a:gd name="T31" fmla="*/ 393 h 649"/>
                <a:gd name="T32" fmla="*/ 111 w 579"/>
                <a:gd name="T33" fmla="*/ 360 h 649"/>
                <a:gd name="T34" fmla="*/ 73 w 579"/>
                <a:gd name="T35" fmla="*/ 362 h 649"/>
                <a:gd name="T36" fmla="*/ 40 w 579"/>
                <a:gd name="T37" fmla="*/ 365 h 649"/>
                <a:gd name="T38" fmla="*/ 26 w 579"/>
                <a:gd name="T39" fmla="*/ 327 h 649"/>
                <a:gd name="T40" fmla="*/ 16 w 579"/>
                <a:gd name="T41" fmla="*/ 294 h 649"/>
                <a:gd name="T42" fmla="*/ 42 w 579"/>
                <a:gd name="T43" fmla="*/ 284 h 649"/>
                <a:gd name="T44" fmla="*/ 49 w 579"/>
                <a:gd name="T45" fmla="*/ 242 h 649"/>
                <a:gd name="T46" fmla="*/ 68 w 579"/>
                <a:gd name="T47" fmla="*/ 225 h 649"/>
                <a:gd name="T48" fmla="*/ 71 w 579"/>
                <a:gd name="T49" fmla="*/ 187 h 649"/>
                <a:gd name="T50" fmla="*/ 47 w 579"/>
                <a:gd name="T51" fmla="*/ 166 h 649"/>
                <a:gd name="T52" fmla="*/ 54 w 579"/>
                <a:gd name="T53" fmla="*/ 137 h 649"/>
                <a:gd name="T54" fmla="*/ 52 w 579"/>
                <a:gd name="T55" fmla="*/ 97 h 649"/>
                <a:gd name="T56" fmla="*/ 97 w 579"/>
                <a:gd name="T57" fmla="*/ 76 h 649"/>
                <a:gd name="T58" fmla="*/ 111 w 579"/>
                <a:gd name="T59" fmla="*/ 55 h 649"/>
                <a:gd name="T60" fmla="*/ 135 w 579"/>
                <a:gd name="T61" fmla="*/ 40 h 649"/>
                <a:gd name="T62" fmla="*/ 177 w 579"/>
                <a:gd name="T63" fmla="*/ 38 h 649"/>
                <a:gd name="T64" fmla="*/ 208 w 579"/>
                <a:gd name="T65" fmla="*/ 29 h 649"/>
                <a:gd name="T66" fmla="*/ 262 w 579"/>
                <a:gd name="T67" fmla="*/ 17 h 649"/>
                <a:gd name="T68" fmla="*/ 284 w 579"/>
                <a:gd name="T69" fmla="*/ 29 h 649"/>
                <a:gd name="T70" fmla="*/ 322 w 579"/>
                <a:gd name="T71" fmla="*/ 21 h 649"/>
                <a:gd name="T72" fmla="*/ 329 w 579"/>
                <a:gd name="T73" fmla="*/ 0 h 649"/>
                <a:gd name="T74" fmla="*/ 357 w 579"/>
                <a:gd name="T75" fmla="*/ 5 h 649"/>
                <a:gd name="T76" fmla="*/ 428 w 579"/>
                <a:gd name="T77" fmla="*/ 12 h 649"/>
                <a:gd name="T78" fmla="*/ 499 w 579"/>
                <a:gd name="T79" fmla="*/ 50 h 649"/>
                <a:gd name="T80" fmla="*/ 525 w 579"/>
                <a:gd name="T81" fmla="*/ 69 h 649"/>
                <a:gd name="T82" fmla="*/ 556 w 579"/>
                <a:gd name="T83" fmla="*/ 104 h 649"/>
                <a:gd name="T84" fmla="*/ 570 w 579"/>
                <a:gd name="T85" fmla="*/ 159 h 649"/>
                <a:gd name="T86" fmla="*/ 579 w 579"/>
                <a:gd name="T87" fmla="*/ 199 h 649"/>
                <a:gd name="T88" fmla="*/ 563 w 579"/>
                <a:gd name="T89" fmla="*/ 230 h 649"/>
                <a:gd name="T90" fmla="*/ 542 w 579"/>
                <a:gd name="T91" fmla="*/ 244 h 649"/>
                <a:gd name="T92" fmla="*/ 530 w 579"/>
                <a:gd name="T93" fmla="*/ 275 h 649"/>
                <a:gd name="T94" fmla="*/ 544 w 579"/>
                <a:gd name="T95" fmla="*/ 294 h 649"/>
                <a:gd name="T96" fmla="*/ 563 w 579"/>
                <a:gd name="T97" fmla="*/ 331 h 649"/>
                <a:gd name="T98" fmla="*/ 549 w 579"/>
                <a:gd name="T99" fmla="*/ 350 h 649"/>
                <a:gd name="T100" fmla="*/ 556 w 579"/>
                <a:gd name="T101" fmla="*/ 400 h 649"/>
                <a:gd name="T102" fmla="*/ 551 w 579"/>
                <a:gd name="T103" fmla="*/ 447 h 649"/>
                <a:gd name="T104" fmla="*/ 516 w 579"/>
                <a:gd name="T105" fmla="*/ 440 h 649"/>
                <a:gd name="T106" fmla="*/ 520 w 579"/>
                <a:gd name="T107" fmla="*/ 450 h 649"/>
                <a:gd name="T108" fmla="*/ 513 w 579"/>
                <a:gd name="T109" fmla="*/ 471 h 649"/>
                <a:gd name="T110" fmla="*/ 482 w 579"/>
                <a:gd name="T111" fmla="*/ 500 h 649"/>
                <a:gd name="T112" fmla="*/ 471 w 579"/>
                <a:gd name="T113" fmla="*/ 537 h 649"/>
                <a:gd name="T114" fmla="*/ 461 w 579"/>
                <a:gd name="T115" fmla="*/ 580 h 649"/>
                <a:gd name="T116" fmla="*/ 454 w 579"/>
                <a:gd name="T117" fmla="*/ 61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9" h="649">
                  <a:moveTo>
                    <a:pt x="449" y="623"/>
                  </a:moveTo>
                  <a:lnTo>
                    <a:pt x="449" y="623"/>
                  </a:lnTo>
                  <a:lnTo>
                    <a:pt x="437" y="625"/>
                  </a:lnTo>
                  <a:lnTo>
                    <a:pt x="430" y="627"/>
                  </a:lnTo>
                  <a:lnTo>
                    <a:pt x="414" y="630"/>
                  </a:lnTo>
                  <a:lnTo>
                    <a:pt x="409" y="630"/>
                  </a:lnTo>
                  <a:lnTo>
                    <a:pt x="407" y="630"/>
                  </a:lnTo>
                  <a:lnTo>
                    <a:pt x="400" y="634"/>
                  </a:lnTo>
                  <a:lnTo>
                    <a:pt x="397" y="634"/>
                  </a:lnTo>
                  <a:lnTo>
                    <a:pt x="395" y="634"/>
                  </a:lnTo>
                  <a:lnTo>
                    <a:pt x="395" y="632"/>
                  </a:lnTo>
                  <a:lnTo>
                    <a:pt x="390" y="632"/>
                  </a:lnTo>
                  <a:lnTo>
                    <a:pt x="388" y="632"/>
                  </a:lnTo>
                  <a:lnTo>
                    <a:pt x="385" y="632"/>
                  </a:lnTo>
                  <a:lnTo>
                    <a:pt x="369" y="642"/>
                  </a:lnTo>
                  <a:lnTo>
                    <a:pt x="352" y="649"/>
                  </a:lnTo>
                  <a:lnTo>
                    <a:pt x="348" y="649"/>
                  </a:lnTo>
                  <a:lnTo>
                    <a:pt x="343" y="646"/>
                  </a:lnTo>
                  <a:lnTo>
                    <a:pt x="340" y="646"/>
                  </a:lnTo>
                  <a:lnTo>
                    <a:pt x="340" y="644"/>
                  </a:lnTo>
                  <a:lnTo>
                    <a:pt x="336" y="642"/>
                  </a:lnTo>
                  <a:lnTo>
                    <a:pt x="333" y="639"/>
                  </a:lnTo>
                  <a:lnTo>
                    <a:pt x="326" y="637"/>
                  </a:lnTo>
                  <a:lnTo>
                    <a:pt x="324" y="634"/>
                  </a:lnTo>
                  <a:lnTo>
                    <a:pt x="324" y="632"/>
                  </a:lnTo>
                  <a:lnTo>
                    <a:pt x="322" y="630"/>
                  </a:lnTo>
                  <a:lnTo>
                    <a:pt x="322" y="627"/>
                  </a:lnTo>
                  <a:lnTo>
                    <a:pt x="310" y="618"/>
                  </a:lnTo>
                  <a:lnTo>
                    <a:pt x="300" y="611"/>
                  </a:lnTo>
                  <a:lnTo>
                    <a:pt x="296" y="608"/>
                  </a:lnTo>
                  <a:lnTo>
                    <a:pt x="286" y="606"/>
                  </a:lnTo>
                  <a:lnTo>
                    <a:pt x="281" y="606"/>
                  </a:lnTo>
                  <a:lnTo>
                    <a:pt x="277" y="608"/>
                  </a:lnTo>
                  <a:lnTo>
                    <a:pt x="274" y="608"/>
                  </a:lnTo>
                  <a:lnTo>
                    <a:pt x="274" y="606"/>
                  </a:lnTo>
                  <a:lnTo>
                    <a:pt x="272" y="604"/>
                  </a:lnTo>
                  <a:lnTo>
                    <a:pt x="272" y="601"/>
                  </a:lnTo>
                  <a:lnTo>
                    <a:pt x="269" y="601"/>
                  </a:lnTo>
                  <a:lnTo>
                    <a:pt x="267" y="604"/>
                  </a:lnTo>
                  <a:lnTo>
                    <a:pt x="265" y="606"/>
                  </a:lnTo>
                  <a:lnTo>
                    <a:pt x="262" y="608"/>
                  </a:lnTo>
                  <a:lnTo>
                    <a:pt x="258" y="608"/>
                  </a:lnTo>
                  <a:lnTo>
                    <a:pt x="255" y="611"/>
                  </a:lnTo>
                  <a:lnTo>
                    <a:pt x="255" y="613"/>
                  </a:lnTo>
                  <a:lnTo>
                    <a:pt x="251" y="615"/>
                  </a:lnTo>
                  <a:lnTo>
                    <a:pt x="246" y="608"/>
                  </a:lnTo>
                  <a:lnTo>
                    <a:pt x="241" y="604"/>
                  </a:lnTo>
                  <a:lnTo>
                    <a:pt x="239" y="601"/>
                  </a:lnTo>
                  <a:lnTo>
                    <a:pt x="236" y="597"/>
                  </a:lnTo>
                  <a:lnTo>
                    <a:pt x="234" y="592"/>
                  </a:lnTo>
                  <a:lnTo>
                    <a:pt x="232" y="585"/>
                  </a:lnTo>
                  <a:lnTo>
                    <a:pt x="229" y="582"/>
                  </a:lnTo>
                  <a:lnTo>
                    <a:pt x="229" y="578"/>
                  </a:lnTo>
                  <a:lnTo>
                    <a:pt x="229" y="575"/>
                  </a:lnTo>
                  <a:lnTo>
                    <a:pt x="232" y="573"/>
                  </a:lnTo>
                  <a:lnTo>
                    <a:pt x="232" y="568"/>
                  </a:lnTo>
                  <a:lnTo>
                    <a:pt x="229" y="566"/>
                  </a:lnTo>
                  <a:lnTo>
                    <a:pt x="227" y="563"/>
                  </a:lnTo>
                  <a:lnTo>
                    <a:pt x="210" y="566"/>
                  </a:lnTo>
                  <a:lnTo>
                    <a:pt x="208" y="566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194" y="556"/>
                  </a:lnTo>
                  <a:lnTo>
                    <a:pt x="194" y="554"/>
                  </a:lnTo>
                  <a:lnTo>
                    <a:pt x="194" y="552"/>
                  </a:lnTo>
                  <a:lnTo>
                    <a:pt x="196" y="549"/>
                  </a:lnTo>
                  <a:lnTo>
                    <a:pt x="199" y="544"/>
                  </a:lnTo>
                  <a:lnTo>
                    <a:pt x="199" y="542"/>
                  </a:lnTo>
                  <a:lnTo>
                    <a:pt x="196" y="540"/>
                  </a:lnTo>
                  <a:lnTo>
                    <a:pt x="194" y="537"/>
                  </a:lnTo>
                  <a:lnTo>
                    <a:pt x="191" y="537"/>
                  </a:lnTo>
                  <a:lnTo>
                    <a:pt x="187" y="537"/>
                  </a:lnTo>
                  <a:lnTo>
                    <a:pt x="182" y="535"/>
                  </a:lnTo>
                  <a:lnTo>
                    <a:pt x="182" y="535"/>
                  </a:lnTo>
                  <a:lnTo>
                    <a:pt x="182" y="530"/>
                  </a:lnTo>
                  <a:lnTo>
                    <a:pt x="182" y="528"/>
                  </a:lnTo>
                  <a:lnTo>
                    <a:pt x="184" y="526"/>
                  </a:lnTo>
                  <a:lnTo>
                    <a:pt x="191" y="518"/>
                  </a:lnTo>
                  <a:lnTo>
                    <a:pt x="194" y="516"/>
                  </a:lnTo>
                  <a:lnTo>
                    <a:pt x="194" y="514"/>
                  </a:lnTo>
                  <a:lnTo>
                    <a:pt x="191" y="511"/>
                  </a:lnTo>
                  <a:lnTo>
                    <a:pt x="189" y="509"/>
                  </a:lnTo>
                  <a:lnTo>
                    <a:pt x="184" y="504"/>
                  </a:lnTo>
                  <a:lnTo>
                    <a:pt x="182" y="502"/>
                  </a:lnTo>
                  <a:lnTo>
                    <a:pt x="182" y="500"/>
                  </a:lnTo>
                  <a:lnTo>
                    <a:pt x="184" y="497"/>
                  </a:lnTo>
                  <a:lnTo>
                    <a:pt x="184" y="492"/>
                  </a:lnTo>
                  <a:lnTo>
                    <a:pt x="184" y="488"/>
                  </a:lnTo>
                  <a:lnTo>
                    <a:pt x="187" y="485"/>
                  </a:lnTo>
                  <a:lnTo>
                    <a:pt x="187" y="483"/>
                  </a:lnTo>
                  <a:lnTo>
                    <a:pt x="191" y="481"/>
                  </a:lnTo>
                  <a:lnTo>
                    <a:pt x="196" y="473"/>
                  </a:lnTo>
                  <a:lnTo>
                    <a:pt x="203" y="469"/>
                  </a:lnTo>
                  <a:lnTo>
                    <a:pt x="206" y="464"/>
                  </a:lnTo>
                  <a:lnTo>
                    <a:pt x="208" y="462"/>
                  </a:lnTo>
                  <a:lnTo>
                    <a:pt x="206" y="459"/>
                  </a:lnTo>
                  <a:lnTo>
                    <a:pt x="206" y="457"/>
                  </a:lnTo>
                  <a:lnTo>
                    <a:pt x="201" y="457"/>
                  </a:lnTo>
                  <a:lnTo>
                    <a:pt x="199" y="457"/>
                  </a:lnTo>
                  <a:lnTo>
                    <a:pt x="196" y="459"/>
                  </a:lnTo>
                  <a:lnTo>
                    <a:pt x="194" y="457"/>
                  </a:lnTo>
                  <a:lnTo>
                    <a:pt x="191" y="455"/>
                  </a:lnTo>
                  <a:lnTo>
                    <a:pt x="189" y="452"/>
                  </a:lnTo>
                  <a:lnTo>
                    <a:pt x="191" y="450"/>
                  </a:lnTo>
                  <a:lnTo>
                    <a:pt x="191" y="447"/>
                  </a:lnTo>
                  <a:lnTo>
                    <a:pt x="194" y="443"/>
                  </a:lnTo>
                  <a:lnTo>
                    <a:pt x="196" y="440"/>
                  </a:lnTo>
                  <a:lnTo>
                    <a:pt x="196" y="438"/>
                  </a:lnTo>
                  <a:lnTo>
                    <a:pt x="194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87" y="433"/>
                  </a:lnTo>
                  <a:lnTo>
                    <a:pt x="177" y="426"/>
                  </a:lnTo>
                  <a:lnTo>
                    <a:pt x="168" y="429"/>
                  </a:lnTo>
                  <a:lnTo>
                    <a:pt x="161" y="424"/>
                  </a:lnTo>
                  <a:lnTo>
                    <a:pt x="156" y="421"/>
                  </a:lnTo>
                  <a:lnTo>
                    <a:pt x="151" y="419"/>
                  </a:lnTo>
                  <a:lnTo>
                    <a:pt x="149" y="417"/>
                  </a:lnTo>
                  <a:lnTo>
                    <a:pt x="146" y="414"/>
                  </a:lnTo>
                  <a:lnTo>
                    <a:pt x="146" y="412"/>
                  </a:lnTo>
                  <a:lnTo>
                    <a:pt x="149" y="410"/>
                  </a:lnTo>
                  <a:lnTo>
                    <a:pt x="149" y="410"/>
                  </a:lnTo>
                  <a:lnTo>
                    <a:pt x="151" y="405"/>
                  </a:lnTo>
                  <a:lnTo>
                    <a:pt x="154" y="402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4" y="395"/>
                  </a:lnTo>
                  <a:lnTo>
                    <a:pt x="151" y="393"/>
                  </a:lnTo>
                  <a:lnTo>
                    <a:pt x="139" y="391"/>
                  </a:lnTo>
                  <a:lnTo>
                    <a:pt x="132" y="388"/>
                  </a:lnTo>
                  <a:lnTo>
                    <a:pt x="130" y="386"/>
                  </a:lnTo>
                  <a:lnTo>
                    <a:pt x="128" y="384"/>
                  </a:lnTo>
                  <a:lnTo>
                    <a:pt x="120" y="372"/>
                  </a:lnTo>
                  <a:lnTo>
                    <a:pt x="116" y="365"/>
                  </a:lnTo>
                  <a:lnTo>
                    <a:pt x="113" y="362"/>
                  </a:lnTo>
                  <a:lnTo>
                    <a:pt x="111" y="360"/>
                  </a:lnTo>
                  <a:lnTo>
                    <a:pt x="106" y="360"/>
                  </a:lnTo>
                  <a:lnTo>
                    <a:pt x="101" y="362"/>
                  </a:lnTo>
                  <a:lnTo>
                    <a:pt x="99" y="362"/>
                  </a:lnTo>
                  <a:lnTo>
                    <a:pt x="92" y="360"/>
                  </a:lnTo>
                  <a:lnTo>
                    <a:pt x="90" y="360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73" y="362"/>
                  </a:lnTo>
                  <a:lnTo>
                    <a:pt x="71" y="360"/>
                  </a:lnTo>
                  <a:lnTo>
                    <a:pt x="68" y="360"/>
                  </a:lnTo>
                  <a:lnTo>
                    <a:pt x="66" y="362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4" y="369"/>
                  </a:lnTo>
                  <a:lnTo>
                    <a:pt x="45" y="367"/>
                  </a:lnTo>
                  <a:lnTo>
                    <a:pt x="40" y="365"/>
                  </a:lnTo>
                  <a:lnTo>
                    <a:pt x="35" y="362"/>
                  </a:lnTo>
                  <a:lnTo>
                    <a:pt x="38" y="360"/>
                  </a:lnTo>
                  <a:lnTo>
                    <a:pt x="40" y="348"/>
                  </a:lnTo>
                  <a:lnTo>
                    <a:pt x="40" y="343"/>
                  </a:lnTo>
                  <a:lnTo>
                    <a:pt x="40" y="341"/>
                  </a:lnTo>
                  <a:lnTo>
                    <a:pt x="33" y="334"/>
                  </a:lnTo>
                  <a:lnTo>
                    <a:pt x="28" y="329"/>
                  </a:lnTo>
                  <a:lnTo>
                    <a:pt x="26" y="327"/>
                  </a:lnTo>
                  <a:lnTo>
                    <a:pt x="21" y="327"/>
                  </a:lnTo>
                  <a:lnTo>
                    <a:pt x="14" y="327"/>
                  </a:lnTo>
                  <a:lnTo>
                    <a:pt x="4" y="327"/>
                  </a:lnTo>
                  <a:lnTo>
                    <a:pt x="0" y="322"/>
                  </a:lnTo>
                  <a:lnTo>
                    <a:pt x="4" y="303"/>
                  </a:lnTo>
                  <a:lnTo>
                    <a:pt x="7" y="301"/>
                  </a:lnTo>
                  <a:lnTo>
                    <a:pt x="14" y="296"/>
                  </a:lnTo>
                  <a:lnTo>
                    <a:pt x="16" y="294"/>
                  </a:lnTo>
                  <a:lnTo>
                    <a:pt x="19" y="289"/>
                  </a:lnTo>
                  <a:lnTo>
                    <a:pt x="21" y="284"/>
                  </a:lnTo>
                  <a:lnTo>
                    <a:pt x="23" y="282"/>
                  </a:lnTo>
                  <a:lnTo>
                    <a:pt x="26" y="282"/>
                  </a:lnTo>
                  <a:lnTo>
                    <a:pt x="31" y="284"/>
                  </a:lnTo>
                  <a:lnTo>
                    <a:pt x="33" y="286"/>
                  </a:lnTo>
                  <a:lnTo>
                    <a:pt x="40" y="286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5" y="277"/>
                  </a:lnTo>
                  <a:lnTo>
                    <a:pt x="45" y="272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47" y="246"/>
                  </a:lnTo>
                  <a:lnTo>
                    <a:pt x="49" y="244"/>
                  </a:lnTo>
                  <a:lnTo>
                    <a:pt x="49" y="242"/>
                  </a:lnTo>
                  <a:lnTo>
                    <a:pt x="49" y="234"/>
                  </a:lnTo>
                  <a:lnTo>
                    <a:pt x="49" y="230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61" y="227"/>
                  </a:lnTo>
                  <a:lnTo>
                    <a:pt x="64" y="227"/>
                  </a:lnTo>
                  <a:lnTo>
                    <a:pt x="66" y="227"/>
                  </a:lnTo>
                  <a:lnTo>
                    <a:pt x="68" y="225"/>
                  </a:lnTo>
                  <a:lnTo>
                    <a:pt x="73" y="223"/>
                  </a:lnTo>
                  <a:lnTo>
                    <a:pt x="78" y="220"/>
                  </a:lnTo>
                  <a:lnTo>
                    <a:pt x="83" y="215"/>
                  </a:lnTo>
                  <a:lnTo>
                    <a:pt x="83" y="211"/>
                  </a:lnTo>
                  <a:lnTo>
                    <a:pt x="83" y="208"/>
                  </a:lnTo>
                  <a:lnTo>
                    <a:pt x="75" y="192"/>
                  </a:lnTo>
                  <a:lnTo>
                    <a:pt x="73" y="189"/>
                  </a:lnTo>
                  <a:lnTo>
                    <a:pt x="71" y="187"/>
                  </a:lnTo>
                  <a:lnTo>
                    <a:pt x="68" y="187"/>
                  </a:lnTo>
                  <a:lnTo>
                    <a:pt x="66" y="189"/>
                  </a:lnTo>
                  <a:lnTo>
                    <a:pt x="64" y="189"/>
                  </a:lnTo>
                  <a:lnTo>
                    <a:pt x="61" y="187"/>
                  </a:lnTo>
                  <a:lnTo>
                    <a:pt x="49" y="173"/>
                  </a:lnTo>
                  <a:lnTo>
                    <a:pt x="49" y="171"/>
                  </a:lnTo>
                  <a:lnTo>
                    <a:pt x="47" y="168"/>
                  </a:lnTo>
                  <a:lnTo>
                    <a:pt x="47" y="166"/>
                  </a:lnTo>
                  <a:lnTo>
                    <a:pt x="47" y="163"/>
                  </a:lnTo>
                  <a:lnTo>
                    <a:pt x="47" y="156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5" y="140"/>
                  </a:lnTo>
                  <a:lnTo>
                    <a:pt x="52" y="142"/>
                  </a:lnTo>
                  <a:lnTo>
                    <a:pt x="54" y="140"/>
                  </a:lnTo>
                  <a:lnTo>
                    <a:pt x="54" y="137"/>
                  </a:lnTo>
                  <a:lnTo>
                    <a:pt x="52" y="121"/>
                  </a:lnTo>
                  <a:lnTo>
                    <a:pt x="49" y="116"/>
                  </a:lnTo>
                  <a:lnTo>
                    <a:pt x="47" y="114"/>
                  </a:lnTo>
                  <a:lnTo>
                    <a:pt x="45" y="109"/>
                  </a:lnTo>
                  <a:lnTo>
                    <a:pt x="42" y="104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6" y="85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94" y="78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3" y="40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61" y="33"/>
                  </a:lnTo>
                  <a:lnTo>
                    <a:pt x="165" y="36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7" y="38"/>
                  </a:lnTo>
                  <a:lnTo>
                    <a:pt x="189" y="36"/>
                  </a:lnTo>
                  <a:lnTo>
                    <a:pt x="194" y="36"/>
                  </a:lnTo>
                  <a:lnTo>
                    <a:pt x="196" y="33"/>
                  </a:lnTo>
                  <a:lnTo>
                    <a:pt x="196" y="31"/>
                  </a:lnTo>
                  <a:lnTo>
                    <a:pt x="199" y="26"/>
                  </a:lnTo>
                  <a:lnTo>
                    <a:pt x="203" y="26"/>
                  </a:lnTo>
                  <a:lnTo>
                    <a:pt x="206" y="26"/>
                  </a:lnTo>
                  <a:lnTo>
                    <a:pt x="208" y="29"/>
                  </a:lnTo>
                  <a:lnTo>
                    <a:pt x="210" y="31"/>
                  </a:lnTo>
                  <a:lnTo>
                    <a:pt x="210" y="33"/>
                  </a:lnTo>
                  <a:lnTo>
                    <a:pt x="213" y="36"/>
                  </a:lnTo>
                  <a:lnTo>
                    <a:pt x="227" y="45"/>
                  </a:lnTo>
                  <a:lnTo>
                    <a:pt x="236" y="38"/>
                  </a:lnTo>
                  <a:lnTo>
                    <a:pt x="255" y="17"/>
                  </a:lnTo>
                  <a:lnTo>
                    <a:pt x="258" y="17"/>
                  </a:lnTo>
                  <a:lnTo>
                    <a:pt x="262" y="17"/>
                  </a:lnTo>
                  <a:lnTo>
                    <a:pt x="265" y="19"/>
                  </a:lnTo>
                  <a:lnTo>
                    <a:pt x="269" y="19"/>
                  </a:lnTo>
                  <a:lnTo>
                    <a:pt x="277" y="19"/>
                  </a:lnTo>
                  <a:lnTo>
                    <a:pt x="279" y="19"/>
                  </a:lnTo>
                  <a:lnTo>
                    <a:pt x="281" y="21"/>
                  </a:lnTo>
                  <a:lnTo>
                    <a:pt x="281" y="24"/>
                  </a:lnTo>
                  <a:lnTo>
                    <a:pt x="281" y="26"/>
                  </a:lnTo>
                  <a:lnTo>
                    <a:pt x="284" y="29"/>
                  </a:lnTo>
                  <a:lnTo>
                    <a:pt x="288" y="31"/>
                  </a:lnTo>
                  <a:lnTo>
                    <a:pt x="293" y="29"/>
                  </a:lnTo>
                  <a:lnTo>
                    <a:pt x="296" y="26"/>
                  </a:lnTo>
                  <a:lnTo>
                    <a:pt x="298" y="24"/>
                  </a:lnTo>
                  <a:lnTo>
                    <a:pt x="303" y="21"/>
                  </a:lnTo>
                  <a:lnTo>
                    <a:pt x="305" y="21"/>
                  </a:lnTo>
                  <a:lnTo>
                    <a:pt x="317" y="24"/>
                  </a:lnTo>
                  <a:lnTo>
                    <a:pt x="322" y="21"/>
                  </a:lnTo>
                  <a:lnTo>
                    <a:pt x="324" y="19"/>
                  </a:lnTo>
                  <a:lnTo>
                    <a:pt x="324" y="17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7"/>
                  </a:lnTo>
                  <a:lnTo>
                    <a:pt x="326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3" y="10"/>
                  </a:lnTo>
                  <a:lnTo>
                    <a:pt x="345" y="12"/>
                  </a:lnTo>
                  <a:lnTo>
                    <a:pt x="348" y="12"/>
                  </a:lnTo>
                  <a:lnTo>
                    <a:pt x="350" y="10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400" y="7"/>
                  </a:lnTo>
                  <a:lnTo>
                    <a:pt x="402" y="10"/>
                  </a:lnTo>
                  <a:lnTo>
                    <a:pt x="419" y="7"/>
                  </a:lnTo>
                  <a:lnTo>
                    <a:pt x="428" y="12"/>
                  </a:lnTo>
                  <a:lnTo>
                    <a:pt x="445" y="7"/>
                  </a:lnTo>
                  <a:lnTo>
                    <a:pt x="473" y="10"/>
                  </a:lnTo>
                  <a:lnTo>
                    <a:pt x="482" y="24"/>
                  </a:lnTo>
                  <a:lnTo>
                    <a:pt x="492" y="31"/>
                  </a:lnTo>
                  <a:lnTo>
                    <a:pt x="494" y="36"/>
                  </a:lnTo>
                  <a:lnTo>
                    <a:pt x="494" y="40"/>
                  </a:lnTo>
                  <a:lnTo>
                    <a:pt x="497" y="47"/>
                  </a:lnTo>
                  <a:lnTo>
                    <a:pt x="499" y="50"/>
                  </a:lnTo>
                  <a:lnTo>
                    <a:pt x="501" y="52"/>
                  </a:lnTo>
                  <a:lnTo>
                    <a:pt x="508" y="55"/>
                  </a:lnTo>
                  <a:lnTo>
                    <a:pt x="516" y="55"/>
                  </a:lnTo>
                  <a:lnTo>
                    <a:pt x="518" y="57"/>
                  </a:lnTo>
                  <a:lnTo>
                    <a:pt x="520" y="59"/>
                  </a:lnTo>
                  <a:lnTo>
                    <a:pt x="523" y="64"/>
                  </a:lnTo>
                  <a:lnTo>
                    <a:pt x="523" y="66"/>
                  </a:lnTo>
                  <a:lnTo>
                    <a:pt x="525" y="69"/>
                  </a:lnTo>
                  <a:lnTo>
                    <a:pt x="527" y="71"/>
                  </a:lnTo>
                  <a:lnTo>
                    <a:pt x="530" y="66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9" y="71"/>
                  </a:lnTo>
                  <a:lnTo>
                    <a:pt x="551" y="90"/>
                  </a:lnTo>
                  <a:lnTo>
                    <a:pt x="553" y="95"/>
                  </a:lnTo>
                  <a:lnTo>
                    <a:pt x="556" y="104"/>
                  </a:lnTo>
                  <a:lnTo>
                    <a:pt x="558" y="107"/>
                  </a:lnTo>
                  <a:lnTo>
                    <a:pt x="561" y="111"/>
                  </a:lnTo>
                  <a:lnTo>
                    <a:pt x="565" y="121"/>
                  </a:lnTo>
                  <a:lnTo>
                    <a:pt x="568" y="128"/>
                  </a:lnTo>
                  <a:lnTo>
                    <a:pt x="568" y="147"/>
                  </a:lnTo>
                  <a:lnTo>
                    <a:pt x="568" y="152"/>
                  </a:lnTo>
                  <a:lnTo>
                    <a:pt x="568" y="156"/>
                  </a:lnTo>
                  <a:lnTo>
                    <a:pt x="570" y="159"/>
                  </a:lnTo>
                  <a:lnTo>
                    <a:pt x="575" y="168"/>
                  </a:lnTo>
                  <a:lnTo>
                    <a:pt x="579" y="175"/>
                  </a:lnTo>
                  <a:lnTo>
                    <a:pt x="579" y="178"/>
                  </a:lnTo>
                  <a:lnTo>
                    <a:pt x="579" y="182"/>
                  </a:lnTo>
                  <a:lnTo>
                    <a:pt x="579" y="185"/>
                  </a:lnTo>
                  <a:lnTo>
                    <a:pt x="579" y="187"/>
                  </a:lnTo>
                  <a:lnTo>
                    <a:pt x="579" y="192"/>
                  </a:lnTo>
                  <a:lnTo>
                    <a:pt x="579" y="199"/>
                  </a:lnTo>
                  <a:lnTo>
                    <a:pt x="577" y="201"/>
                  </a:lnTo>
                  <a:lnTo>
                    <a:pt x="575" y="206"/>
                  </a:lnTo>
                  <a:lnTo>
                    <a:pt x="572" y="208"/>
                  </a:lnTo>
                  <a:lnTo>
                    <a:pt x="570" y="213"/>
                  </a:lnTo>
                  <a:lnTo>
                    <a:pt x="568" y="215"/>
                  </a:lnTo>
                  <a:lnTo>
                    <a:pt x="565" y="223"/>
                  </a:lnTo>
                  <a:lnTo>
                    <a:pt x="565" y="227"/>
                  </a:lnTo>
                  <a:lnTo>
                    <a:pt x="563" y="230"/>
                  </a:lnTo>
                  <a:lnTo>
                    <a:pt x="561" y="232"/>
                  </a:lnTo>
                  <a:lnTo>
                    <a:pt x="558" y="234"/>
                  </a:lnTo>
                  <a:lnTo>
                    <a:pt x="553" y="242"/>
                  </a:lnTo>
                  <a:lnTo>
                    <a:pt x="553" y="242"/>
                  </a:lnTo>
                  <a:lnTo>
                    <a:pt x="551" y="242"/>
                  </a:lnTo>
                  <a:lnTo>
                    <a:pt x="551" y="242"/>
                  </a:lnTo>
                  <a:lnTo>
                    <a:pt x="544" y="242"/>
                  </a:lnTo>
                  <a:lnTo>
                    <a:pt x="542" y="244"/>
                  </a:lnTo>
                  <a:lnTo>
                    <a:pt x="539" y="244"/>
                  </a:lnTo>
                  <a:lnTo>
                    <a:pt x="534" y="249"/>
                  </a:lnTo>
                  <a:lnTo>
                    <a:pt x="532" y="253"/>
                  </a:lnTo>
                  <a:lnTo>
                    <a:pt x="527" y="256"/>
                  </a:lnTo>
                  <a:lnTo>
                    <a:pt x="523" y="260"/>
                  </a:lnTo>
                  <a:lnTo>
                    <a:pt x="523" y="263"/>
                  </a:lnTo>
                  <a:lnTo>
                    <a:pt x="523" y="268"/>
                  </a:lnTo>
                  <a:lnTo>
                    <a:pt x="530" y="275"/>
                  </a:lnTo>
                  <a:lnTo>
                    <a:pt x="532" y="277"/>
                  </a:lnTo>
                  <a:lnTo>
                    <a:pt x="532" y="282"/>
                  </a:lnTo>
                  <a:lnTo>
                    <a:pt x="534" y="286"/>
                  </a:lnTo>
                  <a:lnTo>
                    <a:pt x="534" y="289"/>
                  </a:lnTo>
                  <a:lnTo>
                    <a:pt x="537" y="291"/>
                  </a:lnTo>
                  <a:lnTo>
                    <a:pt x="539" y="291"/>
                  </a:lnTo>
                  <a:lnTo>
                    <a:pt x="542" y="291"/>
                  </a:lnTo>
                  <a:lnTo>
                    <a:pt x="544" y="294"/>
                  </a:lnTo>
                  <a:lnTo>
                    <a:pt x="546" y="294"/>
                  </a:lnTo>
                  <a:lnTo>
                    <a:pt x="546" y="296"/>
                  </a:lnTo>
                  <a:lnTo>
                    <a:pt x="549" y="296"/>
                  </a:lnTo>
                  <a:lnTo>
                    <a:pt x="558" y="308"/>
                  </a:lnTo>
                  <a:lnTo>
                    <a:pt x="563" y="315"/>
                  </a:lnTo>
                  <a:lnTo>
                    <a:pt x="563" y="317"/>
                  </a:lnTo>
                  <a:lnTo>
                    <a:pt x="563" y="324"/>
                  </a:lnTo>
                  <a:lnTo>
                    <a:pt x="563" y="331"/>
                  </a:lnTo>
                  <a:lnTo>
                    <a:pt x="563" y="336"/>
                  </a:lnTo>
                  <a:lnTo>
                    <a:pt x="561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58" y="343"/>
                  </a:lnTo>
                  <a:lnTo>
                    <a:pt x="553" y="346"/>
                  </a:lnTo>
                  <a:lnTo>
                    <a:pt x="551" y="348"/>
                  </a:lnTo>
                  <a:lnTo>
                    <a:pt x="549" y="350"/>
                  </a:lnTo>
                  <a:lnTo>
                    <a:pt x="546" y="365"/>
                  </a:lnTo>
                  <a:lnTo>
                    <a:pt x="546" y="367"/>
                  </a:lnTo>
                  <a:lnTo>
                    <a:pt x="549" y="372"/>
                  </a:lnTo>
                  <a:lnTo>
                    <a:pt x="553" y="376"/>
                  </a:lnTo>
                  <a:lnTo>
                    <a:pt x="556" y="381"/>
                  </a:lnTo>
                  <a:lnTo>
                    <a:pt x="556" y="386"/>
                  </a:lnTo>
                  <a:lnTo>
                    <a:pt x="556" y="393"/>
                  </a:lnTo>
                  <a:lnTo>
                    <a:pt x="556" y="400"/>
                  </a:lnTo>
                  <a:lnTo>
                    <a:pt x="558" y="405"/>
                  </a:lnTo>
                  <a:lnTo>
                    <a:pt x="558" y="405"/>
                  </a:lnTo>
                  <a:lnTo>
                    <a:pt x="563" y="410"/>
                  </a:lnTo>
                  <a:lnTo>
                    <a:pt x="558" y="436"/>
                  </a:lnTo>
                  <a:lnTo>
                    <a:pt x="556" y="445"/>
                  </a:lnTo>
                  <a:lnTo>
                    <a:pt x="553" y="447"/>
                  </a:lnTo>
                  <a:lnTo>
                    <a:pt x="551" y="447"/>
                  </a:lnTo>
                  <a:lnTo>
                    <a:pt x="551" y="447"/>
                  </a:lnTo>
                  <a:lnTo>
                    <a:pt x="542" y="447"/>
                  </a:lnTo>
                  <a:lnTo>
                    <a:pt x="534" y="443"/>
                  </a:lnTo>
                  <a:lnTo>
                    <a:pt x="530" y="440"/>
                  </a:lnTo>
                  <a:lnTo>
                    <a:pt x="527" y="438"/>
                  </a:lnTo>
                  <a:lnTo>
                    <a:pt x="525" y="438"/>
                  </a:lnTo>
                  <a:lnTo>
                    <a:pt x="523" y="438"/>
                  </a:lnTo>
                  <a:lnTo>
                    <a:pt x="520" y="438"/>
                  </a:lnTo>
                  <a:lnTo>
                    <a:pt x="516" y="440"/>
                  </a:lnTo>
                  <a:lnTo>
                    <a:pt x="513" y="440"/>
                  </a:lnTo>
                  <a:lnTo>
                    <a:pt x="513" y="443"/>
                  </a:lnTo>
                  <a:lnTo>
                    <a:pt x="516" y="443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20" y="450"/>
                  </a:lnTo>
                  <a:lnTo>
                    <a:pt x="520" y="450"/>
                  </a:lnTo>
                  <a:lnTo>
                    <a:pt x="520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0" y="457"/>
                  </a:lnTo>
                  <a:lnTo>
                    <a:pt x="516" y="464"/>
                  </a:lnTo>
                  <a:lnTo>
                    <a:pt x="513" y="469"/>
                  </a:lnTo>
                  <a:lnTo>
                    <a:pt x="513" y="471"/>
                  </a:lnTo>
                  <a:lnTo>
                    <a:pt x="511" y="473"/>
                  </a:lnTo>
                  <a:lnTo>
                    <a:pt x="508" y="473"/>
                  </a:lnTo>
                  <a:lnTo>
                    <a:pt x="499" y="490"/>
                  </a:lnTo>
                  <a:lnTo>
                    <a:pt x="497" y="492"/>
                  </a:lnTo>
                  <a:lnTo>
                    <a:pt x="492" y="495"/>
                  </a:lnTo>
                  <a:lnTo>
                    <a:pt x="485" y="497"/>
                  </a:lnTo>
                  <a:lnTo>
                    <a:pt x="485" y="500"/>
                  </a:lnTo>
                  <a:lnTo>
                    <a:pt x="482" y="500"/>
                  </a:lnTo>
                  <a:lnTo>
                    <a:pt x="482" y="509"/>
                  </a:lnTo>
                  <a:lnTo>
                    <a:pt x="480" y="511"/>
                  </a:lnTo>
                  <a:lnTo>
                    <a:pt x="468" y="521"/>
                  </a:lnTo>
                  <a:lnTo>
                    <a:pt x="468" y="523"/>
                  </a:lnTo>
                  <a:lnTo>
                    <a:pt x="468" y="526"/>
                  </a:lnTo>
                  <a:lnTo>
                    <a:pt x="468" y="530"/>
                  </a:lnTo>
                  <a:lnTo>
                    <a:pt x="471" y="533"/>
                  </a:lnTo>
                  <a:lnTo>
                    <a:pt x="471" y="537"/>
                  </a:lnTo>
                  <a:lnTo>
                    <a:pt x="473" y="540"/>
                  </a:lnTo>
                  <a:lnTo>
                    <a:pt x="475" y="542"/>
                  </a:lnTo>
                  <a:lnTo>
                    <a:pt x="473" y="549"/>
                  </a:lnTo>
                  <a:lnTo>
                    <a:pt x="468" y="561"/>
                  </a:lnTo>
                  <a:lnTo>
                    <a:pt x="466" y="566"/>
                  </a:lnTo>
                  <a:lnTo>
                    <a:pt x="466" y="571"/>
                  </a:lnTo>
                  <a:lnTo>
                    <a:pt x="463" y="575"/>
                  </a:lnTo>
                  <a:lnTo>
                    <a:pt x="461" y="580"/>
                  </a:lnTo>
                  <a:lnTo>
                    <a:pt x="459" y="582"/>
                  </a:lnTo>
                  <a:lnTo>
                    <a:pt x="447" y="592"/>
                  </a:lnTo>
                  <a:lnTo>
                    <a:pt x="445" y="594"/>
                  </a:lnTo>
                  <a:lnTo>
                    <a:pt x="445" y="599"/>
                  </a:lnTo>
                  <a:lnTo>
                    <a:pt x="447" y="601"/>
                  </a:lnTo>
                  <a:lnTo>
                    <a:pt x="452" y="613"/>
                  </a:lnTo>
                  <a:lnTo>
                    <a:pt x="454" y="615"/>
                  </a:lnTo>
                  <a:lnTo>
                    <a:pt x="454" y="615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4" y="620"/>
                  </a:lnTo>
                  <a:lnTo>
                    <a:pt x="452" y="623"/>
                  </a:lnTo>
                  <a:lnTo>
                    <a:pt x="449" y="62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FF1E0588-8E8E-A41C-6C2C-5CF284D11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919163"/>
              <a:ext cx="1160463" cy="1724025"/>
            </a:xfrm>
            <a:custGeom>
              <a:avLst/>
              <a:gdLst>
                <a:gd name="T0" fmla="*/ 326 w 731"/>
                <a:gd name="T1" fmla="*/ 63 h 1086"/>
                <a:gd name="T2" fmla="*/ 379 w 731"/>
                <a:gd name="T3" fmla="*/ 7 h 1086"/>
                <a:gd name="T4" fmla="*/ 362 w 731"/>
                <a:gd name="T5" fmla="*/ 92 h 1086"/>
                <a:gd name="T6" fmla="*/ 379 w 731"/>
                <a:gd name="T7" fmla="*/ 139 h 1086"/>
                <a:gd name="T8" fmla="*/ 461 w 731"/>
                <a:gd name="T9" fmla="*/ 187 h 1086"/>
                <a:gd name="T10" fmla="*/ 509 w 731"/>
                <a:gd name="T11" fmla="*/ 222 h 1086"/>
                <a:gd name="T12" fmla="*/ 530 w 731"/>
                <a:gd name="T13" fmla="*/ 234 h 1086"/>
                <a:gd name="T14" fmla="*/ 480 w 731"/>
                <a:gd name="T15" fmla="*/ 246 h 1086"/>
                <a:gd name="T16" fmla="*/ 457 w 731"/>
                <a:gd name="T17" fmla="*/ 267 h 1086"/>
                <a:gd name="T18" fmla="*/ 461 w 731"/>
                <a:gd name="T19" fmla="*/ 298 h 1086"/>
                <a:gd name="T20" fmla="*/ 450 w 731"/>
                <a:gd name="T21" fmla="*/ 366 h 1086"/>
                <a:gd name="T22" fmla="*/ 438 w 731"/>
                <a:gd name="T23" fmla="*/ 452 h 1086"/>
                <a:gd name="T24" fmla="*/ 450 w 731"/>
                <a:gd name="T25" fmla="*/ 494 h 1086"/>
                <a:gd name="T26" fmla="*/ 428 w 731"/>
                <a:gd name="T27" fmla="*/ 530 h 1086"/>
                <a:gd name="T28" fmla="*/ 428 w 731"/>
                <a:gd name="T29" fmla="*/ 582 h 1086"/>
                <a:gd name="T30" fmla="*/ 476 w 731"/>
                <a:gd name="T31" fmla="*/ 660 h 1086"/>
                <a:gd name="T32" fmla="*/ 589 w 731"/>
                <a:gd name="T33" fmla="*/ 729 h 1086"/>
                <a:gd name="T34" fmla="*/ 594 w 731"/>
                <a:gd name="T35" fmla="*/ 759 h 1086"/>
                <a:gd name="T36" fmla="*/ 641 w 731"/>
                <a:gd name="T37" fmla="*/ 783 h 1086"/>
                <a:gd name="T38" fmla="*/ 670 w 731"/>
                <a:gd name="T39" fmla="*/ 811 h 1086"/>
                <a:gd name="T40" fmla="*/ 658 w 731"/>
                <a:gd name="T41" fmla="*/ 859 h 1086"/>
                <a:gd name="T42" fmla="*/ 698 w 731"/>
                <a:gd name="T43" fmla="*/ 894 h 1086"/>
                <a:gd name="T44" fmla="*/ 731 w 731"/>
                <a:gd name="T45" fmla="*/ 932 h 1086"/>
                <a:gd name="T46" fmla="*/ 681 w 731"/>
                <a:gd name="T47" fmla="*/ 998 h 1086"/>
                <a:gd name="T48" fmla="*/ 644 w 731"/>
                <a:gd name="T49" fmla="*/ 1050 h 1086"/>
                <a:gd name="T50" fmla="*/ 589 w 731"/>
                <a:gd name="T51" fmla="*/ 1081 h 1086"/>
                <a:gd name="T52" fmla="*/ 558 w 731"/>
                <a:gd name="T53" fmla="*/ 1074 h 1086"/>
                <a:gd name="T54" fmla="*/ 525 w 731"/>
                <a:gd name="T55" fmla="*/ 1055 h 1086"/>
                <a:gd name="T56" fmla="*/ 490 w 731"/>
                <a:gd name="T57" fmla="*/ 1041 h 1086"/>
                <a:gd name="T58" fmla="*/ 466 w 731"/>
                <a:gd name="T59" fmla="*/ 1022 h 1086"/>
                <a:gd name="T60" fmla="*/ 473 w 731"/>
                <a:gd name="T61" fmla="*/ 996 h 1086"/>
                <a:gd name="T62" fmla="*/ 431 w 731"/>
                <a:gd name="T63" fmla="*/ 951 h 1086"/>
                <a:gd name="T64" fmla="*/ 395 w 731"/>
                <a:gd name="T65" fmla="*/ 918 h 1086"/>
                <a:gd name="T66" fmla="*/ 345 w 731"/>
                <a:gd name="T67" fmla="*/ 937 h 1086"/>
                <a:gd name="T68" fmla="*/ 248 w 731"/>
                <a:gd name="T69" fmla="*/ 946 h 1086"/>
                <a:gd name="T70" fmla="*/ 227 w 731"/>
                <a:gd name="T71" fmla="*/ 958 h 1086"/>
                <a:gd name="T72" fmla="*/ 189 w 731"/>
                <a:gd name="T73" fmla="*/ 960 h 1086"/>
                <a:gd name="T74" fmla="*/ 151 w 731"/>
                <a:gd name="T75" fmla="*/ 942 h 1086"/>
                <a:gd name="T76" fmla="*/ 118 w 731"/>
                <a:gd name="T77" fmla="*/ 885 h 1086"/>
                <a:gd name="T78" fmla="*/ 90 w 731"/>
                <a:gd name="T79" fmla="*/ 875 h 1086"/>
                <a:gd name="T80" fmla="*/ 71 w 731"/>
                <a:gd name="T81" fmla="*/ 830 h 1086"/>
                <a:gd name="T82" fmla="*/ 14 w 731"/>
                <a:gd name="T83" fmla="*/ 774 h 1086"/>
                <a:gd name="T84" fmla="*/ 12 w 731"/>
                <a:gd name="T85" fmla="*/ 726 h 1086"/>
                <a:gd name="T86" fmla="*/ 31 w 731"/>
                <a:gd name="T87" fmla="*/ 688 h 1086"/>
                <a:gd name="T88" fmla="*/ 21 w 731"/>
                <a:gd name="T89" fmla="*/ 641 h 1086"/>
                <a:gd name="T90" fmla="*/ 2 w 731"/>
                <a:gd name="T91" fmla="*/ 620 h 1086"/>
                <a:gd name="T92" fmla="*/ 7 w 731"/>
                <a:gd name="T93" fmla="*/ 591 h 1086"/>
                <a:gd name="T94" fmla="*/ 52 w 731"/>
                <a:gd name="T95" fmla="*/ 527 h 1086"/>
                <a:gd name="T96" fmla="*/ 64 w 731"/>
                <a:gd name="T97" fmla="*/ 497 h 1086"/>
                <a:gd name="T98" fmla="*/ 59 w 731"/>
                <a:gd name="T99" fmla="*/ 473 h 1086"/>
                <a:gd name="T100" fmla="*/ 83 w 731"/>
                <a:gd name="T101" fmla="*/ 447 h 1086"/>
                <a:gd name="T102" fmla="*/ 73 w 731"/>
                <a:gd name="T103" fmla="*/ 423 h 1086"/>
                <a:gd name="T104" fmla="*/ 99 w 731"/>
                <a:gd name="T105" fmla="*/ 364 h 1086"/>
                <a:gd name="T106" fmla="*/ 144 w 731"/>
                <a:gd name="T107" fmla="*/ 352 h 1086"/>
                <a:gd name="T108" fmla="*/ 170 w 731"/>
                <a:gd name="T109" fmla="*/ 331 h 1086"/>
                <a:gd name="T110" fmla="*/ 173 w 731"/>
                <a:gd name="T111" fmla="*/ 284 h 1086"/>
                <a:gd name="T112" fmla="*/ 163 w 731"/>
                <a:gd name="T113" fmla="*/ 239 h 1086"/>
                <a:gd name="T114" fmla="*/ 201 w 731"/>
                <a:gd name="T115" fmla="*/ 205 h 1086"/>
                <a:gd name="T116" fmla="*/ 215 w 731"/>
                <a:gd name="T117" fmla="*/ 1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1" h="1086">
                  <a:moveTo>
                    <a:pt x="203" y="113"/>
                  </a:moveTo>
                  <a:lnTo>
                    <a:pt x="203" y="113"/>
                  </a:lnTo>
                  <a:lnTo>
                    <a:pt x="203" y="104"/>
                  </a:lnTo>
                  <a:lnTo>
                    <a:pt x="203" y="97"/>
                  </a:lnTo>
                  <a:lnTo>
                    <a:pt x="220" y="92"/>
                  </a:lnTo>
                  <a:lnTo>
                    <a:pt x="263" y="101"/>
                  </a:lnTo>
                  <a:lnTo>
                    <a:pt x="272" y="101"/>
                  </a:lnTo>
                  <a:lnTo>
                    <a:pt x="308" y="80"/>
                  </a:lnTo>
                  <a:lnTo>
                    <a:pt x="319" y="78"/>
                  </a:lnTo>
                  <a:lnTo>
                    <a:pt x="322" y="75"/>
                  </a:lnTo>
                  <a:lnTo>
                    <a:pt x="324" y="71"/>
                  </a:lnTo>
                  <a:lnTo>
                    <a:pt x="326" y="63"/>
                  </a:lnTo>
                  <a:lnTo>
                    <a:pt x="326" y="49"/>
                  </a:lnTo>
                  <a:lnTo>
                    <a:pt x="326" y="47"/>
                  </a:lnTo>
                  <a:lnTo>
                    <a:pt x="326" y="45"/>
                  </a:lnTo>
                  <a:lnTo>
                    <a:pt x="324" y="42"/>
                  </a:lnTo>
                  <a:lnTo>
                    <a:pt x="326" y="37"/>
                  </a:lnTo>
                  <a:lnTo>
                    <a:pt x="326" y="35"/>
                  </a:lnTo>
                  <a:lnTo>
                    <a:pt x="355" y="2"/>
                  </a:lnTo>
                  <a:lnTo>
                    <a:pt x="362" y="0"/>
                  </a:lnTo>
                  <a:lnTo>
                    <a:pt x="362" y="4"/>
                  </a:lnTo>
                  <a:lnTo>
                    <a:pt x="367" y="7"/>
                  </a:lnTo>
                  <a:lnTo>
                    <a:pt x="374" y="4"/>
                  </a:lnTo>
                  <a:lnTo>
                    <a:pt x="379" y="7"/>
                  </a:lnTo>
                  <a:lnTo>
                    <a:pt x="379" y="14"/>
                  </a:lnTo>
                  <a:lnTo>
                    <a:pt x="376" y="23"/>
                  </a:lnTo>
                  <a:lnTo>
                    <a:pt x="376" y="30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40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9" y="52"/>
                  </a:lnTo>
                  <a:lnTo>
                    <a:pt x="360" y="80"/>
                  </a:lnTo>
                  <a:lnTo>
                    <a:pt x="357" y="85"/>
                  </a:lnTo>
                  <a:lnTo>
                    <a:pt x="362" y="92"/>
                  </a:lnTo>
                  <a:lnTo>
                    <a:pt x="376" y="97"/>
                  </a:lnTo>
                  <a:lnTo>
                    <a:pt x="381" y="104"/>
                  </a:lnTo>
                  <a:lnTo>
                    <a:pt x="381" y="108"/>
                  </a:lnTo>
                  <a:lnTo>
                    <a:pt x="381" y="113"/>
                  </a:lnTo>
                  <a:lnTo>
                    <a:pt x="379" y="116"/>
                  </a:lnTo>
                  <a:lnTo>
                    <a:pt x="379" y="123"/>
                  </a:lnTo>
                  <a:lnTo>
                    <a:pt x="379" y="125"/>
                  </a:lnTo>
                  <a:lnTo>
                    <a:pt x="376" y="127"/>
                  </a:lnTo>
                  <a:lnTo>
                    <a:pt x="376" y="130"/>
                  </a:lnTo>
                  <a:lnTo>
                    <a:pt x="376" y="132"/>
                  </a:lnTo>
                  <a:lnTo>
                    <a:pt x="379" y="137"/>
                  </a:lnTo>
                  <a:lnTo>
                    <a:pt x="379" y="139"/>
                  </a:lnTo>
                  <a:lnTo>
                    <a:pt x="381" y="153"/>
                  </a:lnTo>
                  <a:lnTo>
                    <a:pt x="383" y="158"/>
                  </a:lnTo>
                  <a:lnTo>
                    <a:pt x="390" y="158"/>
                  </a:lnTo>
                  <a:lnTo>
                    <a:pt x="397" y="156"/>
                  </a:lnTo>
                  <a:lnTo>
                    <a:pt x="409" y="151"/>
                  </a:lnTo>
                  <a:lnTo>
                    <a:pt x="414" y="151"/>
                  </a:lnTo>
                  <a:lnTo>
                    <a:pt x="419" y="153"/>
                  </a:lnTo>
                  <a:lnTo>
                    <a:pt x="431" y="163"/>
                  </a:lnTo>
                  <a:lnTo>
                    <a:pt x="435" y="165"/>
                  </a:lnTo>
                  <a:lnTo>
                    <a:pt x="445" y="168"/>
                  </a:lnTo>
                  <a:lnTo>
                    <a:pt x="450" y="170"/>
                  </a:lnTo>
                  <a:lnTo>
                    <a:pt x="461" y="187"/>
                  </a:lnTo>
                  <a:lnTo>
                    <a:pt x="466" y="191"/>
                  </a:lnTo>
                  <a:lnTo>
                    <a:pt x="471" y="194"/>
                  </a:lnTo>
                  <a:lnTo>
                    <a:pt x="478" y="196"/>
                  </a:lnTo>
                  <a:lnTo>
                    <a:pt x="490" y="191"/>
                  </a:lnTo>
                  <a:lnTo>
                    <a:pt x="497" y="191"/>
                  </a:lnTo>
                  <a:lnTo>
                    <a:pt x="502" y="196"/>
                  </a:lnTo>
                  <a:lnTo>
                    <a:pt x="509" y="203"/>
                  </a:lnTo>
                  <a:lnTo>
                    <a:pt x="511" y="208"/>
                  </a:lnTo>
                  <a:lnTo>
                    <a:pt x="509" y="210"/>
                  </a:lnTo>
                  <a:lnTo>
                    <a:pt x="509" y="213"/>
                  </a:lnTo>
                  <a:lnTo>
                    <a:pt x="506" y="217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13" y="224"/>
                  </a:lnTo>
                  <a:lnTo>
                    <a:pt x="516" y="224"/>
                  </a:lnTo>
                  <a:lnTo>
                    <a:pt x="518" y="222"/>
                  </a:lnTo>
                  <a:lnTo>
                    <a:pt x="518" y="220"/>
                  </a:lnTo>
                  <a:lnTo>
                    <a:pt x="518" y="217"/>
                  </a:lnTo>
                  <a:lnTo>
                    <a:pt x="521" y="217"/>
                  </a:lnTo>
                  <a:lnTo>
                    <a:pt x="525" y="220"/>
                  </a:lnTo>
                  <a:lnTo>
                    <a:pt x="532" y="222"/>
                  </a:lnTo>
                  <a:lnTo>
                    <a:pt x="535" y="224"/>
                  </a:lnTo>
                  <a:lnTo>
                    <a:pt x="535" y="231"/>
                  </a:lnTo>
                  <a:lnTo>
                    <a:pt x="530" y="234"/>
                  </a:lnTo>
                  <a:lnTo>
                    <a:pt x="525" y="236"/>
                  </a:lnTo>
                  <a:lnTo>
                    <a:pt x="513" y="250"/>
                  </a:lnTo>
                  <a:lnTo>
                    <a:pt x="509" y="253"/>
                  </a:lnTo>
                  <a:lnTo>
                    <a:pt x="504" y="253"/>
                  </a:lnTo>
                  <a:lnTo>
                    <a:pt x="504" y="253"/>
                  </a:lnTo>
                  <a:lnTo>
                    <a:pt x="502" y="250"/>
                  </a:lnTo>
                  <a:lnTo>
                    <a:pt x="502" y="248"/>
                  </a:lnTo>
                  <a:lnTo>
                    <a:pt x="499" y="246"/>
                  </a:lnTo>
                  <a:lnTo>
                    <a:pt x="497" y="246"/>
                  </a:lnTo>
                  <a:lnTo>
                    <a:pt x="485" y="248"/>
                  </a:lnTo>
                  <a:lnTo>
                    <a:pt x="483" y="248"/>
                  </a:lnTo>
                  <a:lnTo>
                    <a:pt x="480" y="246"/>
                  </a:lnTo>
                  <a:lnTo>
                    <a:pt x="471" y="241"/>
                  </a:lnTo>
                  <a:lnTo>
                    <a:pt x="466" y="239"/>
                  </a:lnTo>
                  <a:lnTo>
                    <a:pt x="464" y="239"/>
                  </a:lnTo>
                  <a:lnTo>
                    <a:pt x="459" y="243"/>
                  </a:lnTo>
                  <a:lnTo>
                    <a:pt x="457" y="246"/>
                  </a:lnTo>
                  <a:lnTo>
                    <a:pt x="457" y="248"/>
                  </a:lnTo>
                  <a:lnTo>
                    <a:pt x="457" y="250"/>
                  </a:lnTo>
                  <a:lnTo>
                    <a:pt x="457" y="253"/>
                  </a:lnTo>
                  <a:lnTo>
                    <a:pt x="457" y="253"/>
                  </a:lnTo>
                  <a:lnTo>
                    <a:pt x="457" y="258"/>
                  </a:lnTo>
                  <a:lnTo>
                    <a:pt x="457" y="260"/>
                  </a:lnTo>
                  <a:lnTo>
                    <a:pt x="457" y="267"/>
                  </a:lnTo>
                  <a:lnTo>
                    <a:pt x="452" y="272"/>
                  </a:lnTo>
                  <a:lnTo>
                    <a:pt x="452" y="274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4" y="286"/>
                  </a:lnTo>
                  <a:lnTo>
                    <a:pt x="454" y="288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9" y="293"/>
                  </a:lnTo>
                  <a:lnTo>
                    <a:pt x="459" y="295"/>
                  </a:lnTo>
                  <a:lnTo>
                    <a:pt x="461" y="298"/>
                  </a:lnTo>
                  <a:lnTo>
                    <a:pt x="464" y="305"/>
                  </a:lnTo>
                  <a:lnTo>
                    <a:pt x="464" y="307"/>
                  </a:lnTo>
                  <a:lnTo>
                    <a:pt x="464" y="312"/>
                  </a:lnTo>
                  <a:lnTo>
                    <a:pt x="459" y="326"/>
                  </a:lnTo>
                  <a:lnTo>
                    <a:pt x="454" y="333"/>
                  </a:lnTo>
                  <a:lnTo>
                    <a:pt x="447" y="347"/>
                  </a:lnTo>
                  <a:lnTo>
                    <a:pt x="445" y="352"/>
                  </a:lnTo>
                  <a:lnTo>
                    <a:pt x="445" y="355"/>
                  </a:lnTo>
                  <a:lnTo>
                    <a:pt x="447" y="357"/>
                  </a:lnTo>
                  <a:lnTo>
                    <a:pt x="447" y="359"/>
                  </a:lnTo>
                  <a:lnTo>
                    <a:pt x="450" y="364"/>
                  </a:lnTo>
                  <a:lnTo>
                    <a:pt x="450" y="366"/>
                  </a:lnTo>
                  <a:lnTo>
                    <a:pt x="450" y="369"/>
                  </a:lnTo>
                  <a:lnTo>
                    <a:pt x="450" y="371"/>
                  </a:lnTo>
                  <a:lnTo>
                    <a:pt x="442" y="378"/>
                  </a:lnTo>
                  <a:lnTo>
                    <a:pt x="433" y="390"/>
                  </a:lnTo>
                  <a:lnTo>
                    <a:pt x="433" y="402"/>
                  </a:lnTo>
                  <a:lnTo>
                    <a:pt x="431" y="409"/>
                  </a:lnTo>
                  <a:lnTo>
                    <a:pt x="428" y="414"/>
                  </a:lnTo>
                  <a:lnTo>
                    <a:pt x="428" y="416"/>
                  </a:lnTo>
                  <a:lnTo>
                    <a:pt x="428" y="421"/>
                  </a:lnTo>
                  <a:lnTo>
                    <a:pt x="435" y="440"/>
                  </a:lnTo>
                  <a:lnTo>
                    <a:pt x="438" y="447"/>
                  </a:lnTo>
                  <a:lnTo>
                    <a:pt x="438" y="452"/>
                  </a:lnTo>
                  <a:lnTo>
                    <a:pt x="440" y="471"/>
                  </a:lnTo>
                  <a:lnTo>
                    <a:pt x="442" y="475"/>
                  </a:lnTo>
                  <a:lnTo>
                    <a:pt x="442" y="478"/>
                  </a:lnTo>
                  <a:lnTo>
                    <a:pt x="450" y="478"/>
                  </a:lnTo>
                  <a:lnTo>
                    <a:pt x="452" y="480"/>
                  </a:lnTo>
                  <a:lnTo>
                    <a:pt x="454" y="485"/>
                  </a:lnTo>
                  <a:lnTo>
                    <a:pt x="454" y="487"/>
                  </a:lnTo>
                  <a:lnTo>
                    <a:pt x="454" y="489"/>
                  </a:lnTo>
                  <a:lnTo>
                    <a:pt x="454" y="489"/>
                  </a:lnTo>
                  <a:lnTo>
                    <a:pt x="452" y="489"/>
                  </a:lnTo>
                  <a:lnTo>
                    <a:pt x="452" y="492"/>
                  </a:lnTo>
                  <a:lnTo>
                    <a:pt x="450" y="494"/>
                  </a:lnTo>
                  <a:lnTo>
                    <a:pt x="450" y="499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52" y="513"/>
                  </a:lnTo>
                  <a:lnTo>
                    <a:pt x="450" y="516"/>
                  </a:lnTo>
                  <a:lnTo>
                    <a:pt x="450" y="518"/>
                  </a:lnTo>
                  <a:lnTo>
                    <a:pt x="447" y="520"/>
                  </a:lnTo>
                  <a:lnTo>
                    <a:pt x="447" y="520"/>
                  </a:lnTo>
                  <a:lnTo>
                    <a:pt x="445" y="523"/>
                  </a:lnTo>
                  <a:lnTo>
                    <a:pt x="435" y="525"/>
                  </a:lnTo>
                  <a:lnTo>
                    <a:pt x="433" y="527"/>
                  </a:lnTo>
                  <a:lnTo>
                    <a:pt x="428" y="530"/>
                  </a:lnTo>
                  <a:lnTo>
                    <a:pt x="428" y="534"/>
                  </a:lnTo>
                  <a:lnTo>
                    <a:pt x="426" y="544"/>
                  </a:lnTo>
                  <a:lnTo>
                    <a:pt x="426" y="549"/>
                  </a:lnTo>
                  <a:lnTo>
                    <a:pt x="428" y="551"/>
                  </a:lnTo>
                  <a:lnTo>
                    <a:pt x="428" y="556"/>
                  </a:lnTo>
                  <a:lnTo>
                    <a:pt x="431" y="558"/>
                  </a:lnTo>
                  <a:lnTo>
                    <a:pt x="431" y="563"/>
                  </a:lnTo>
                  <a:lnTo>
                    <a:pt x="426" y="570"/>
                  </a:lnTo>
                  <a:lnTo>
                    <a:pt x="424" y="575"/>
                  </a:lnTo>
                  <a:lnTo>
                    <a:pt x="424" y="577"/>
                  </a:lnTo>
                  <a:lnTo>
                    <a:pt x="426" y="579"/>
                  </a:lnTo>
                  <a:lnTo>
                    <a:pt x="428" y="582"/>
                  </a:lnTo>
                  <a:lnTo>
                    <a:pt x="438" y="589"/>
                  </a:lnTo>
                  <a:lnTo>
                    <a:pt x="447" y="596"/>
                  </a:lnTo>
                  <a:lnTo>
                    <a:pt x="447" y="598"/>
                  </a:lnTo>
                  <a:lnTo>
                    <a:pt x="452" y="608"/>
                  </a:lnTo>
                  <a:lnTo>
                    <a:pt x="452" y="620"/>
                  </a:lnTo>
                  <a:lnTo>
                    <a:pt x="454" y="622"/>
                  </a:lnTo>
                  <a:lnTo>
                    <a:pt x="457" y="636"/>
                  </a:lnTo>
                  <a:lnTo>
                    <a:pt x="457" y="641"/>
                  </a:lnTo>
                  <a:lnTo>
                    <a:pt x="459" y="643"/>
                  </a:lnTo>
                  <a:lnTo>
                    <a:pt x="461" y="648"/>
                  </a:lnTo>
                  <a:lnTo>
                    <a:pt x="466" y="653"/>
                  </a:lnTo>
                  <a:lnTo>
                    <a:pt x="476" y="660"/>
                  </a:lnTo>
                  <a:lnTo>
                    <a:pt x="490" y="667"/>
                  </a:lnTo>
                  <a:lnTo>
                    <a:pt x="511" y="681"/>
                  </a:lnTo>
                  <a:lnTo>
                    <a:pt x="535" y="693"/>
                  </a:lnTo>
                  <a:lnTo>
                    <a:pt x="539" y="695"/>
                  </a:lnTo>
                  <a:lnTo>
                    <a:pt x="549" y="693"/>
                  </a:lnTo>
                  <a:lnTo>
                    <a:pt x="554" y="695"/>
                  </a:lnTo>
                  <a:lnTo>
                    <a:pt x="556" y="695"/>
                  </a:lnTo>
                  <a:lnTo>
                    <a:pt x="556" y="698"/>
                  </a:lnTo>
                  <a:lnTo>
                    <a:pt x="556" y="698"/>
                  </a:lnTo>
                  <a:lnTo>
                    <a:pt x="558" y="700"/>
                  </a:lnTo>
                  <a:lnTo>
                    <a:pt x="561" y="705"/>
                  </a:lnTo>
                  <a:lnTo>
                    <a:pt x="589" y="729"/>
                  </a:lnTo>
                  <a:lnTo>
                    <a:pt x="587" y="736"/>
                  </a:lnTo>
                  <a:lnTo>
                    <a:pt x="582" y="743"/>
                  </a:lnTo>
                  <a:lnTo>
                    <a:pt x="582" y="745"/>
                  </a:lnTo>
                  <a:lnTo>
                    <a:pt x="582" y="750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4" y="764"/>
                  </a:lnTo>
                  <a:lnTo>
                    <a:pt x="587" y="766"/>
                  </a:lnTo>
                  <a:lnTo>
                    <a:pt x="589" y="766"/>
                  </a:lnTo>
                  <a:lnTo>
                    <a:pt x="591" y="764"/>
                  </a:lnTo>
                  <a:lnTo>
                    <a:pt x="594" y="762"/>
                  </a:lnTo>
                  <a:lnTo>
                    <a:pt x="594" y="759"/>
                  </a:lnTo>
                  <a:lnTo>
                    <a:pt x="596" y="759"/>
                  </a:lnTo>
                  <a:lnTo>
                    <a:pt x="599" y="757"/>
                  </a:lnTo>
                  <a:lnTo>
                    <a:pt x="601" y="757"/>
                  </a:lnTo>
                  <a:lnTo>
                    <a:pt x="606" y="757"/>
                  </a:lnTo>
                  <a:lnTo>
                    <a:pt x="610" y="759"/>
                  </a:lnTo>
                  <a:lnTo>
                    <a:pt x="615" y="764"/>
                  </a:lnTo>
                  <a:lnTo>
                    <a:pt x="622" y="776"/>
                  </a:lnTo>
                  <a:lnTo>
                    <a:pt x="627" y="781"/>
                  </a:lnTo>
                  <a:lnTo>
                    <a:pt x="629" y="783"/>
                  </a:lnTo>
                  <a:lnTo>
                    <a:pt x="634" y="785"/>
                  </a:lnTo>
                  <a:lnTo>
                    <a:pt x="639" y="783"/>
                  </a:lnTo>
                  <a:lnTo>
                    <a:pt x="641" y="783"/>
                  </a:lnTo>
                  <a:lnTo>
                    <a:pt x="646" y="783"/>
                  </a:lnTo>
                  <a:lnTo>
                    <a:pt x="648" y="785"/>
                  </a:lnTo>
                  <a:lnTo>
                    <a:pt x="648" y="788"/>
                  </a:lnTo>
                  <a:lnTo>
                    <a:pt x="651" y="788"/>
                  </a:lnTo>
                  <a:lnTo>
                    <a:pt x="651" y="790"/>
                  </a:lnTo>
                  <a:lnTo>
                    <a:pt x="651" y="792"/>
                  </a:lnTo>
                  <a:lnTo>
                    <a:pt x="651" y="797"/>
                  </a:lnTo>
                  <a:lnTo>
                    <a:pt x="651" y="797"/>
                  </a:lnTo>
                  <a:lnTo>
                    <a:pt x="651" y="800"/>
                  </a:lnTo>
                  <a:lnTo>
                    <a:pt x="653" y="802"/>
                  </a:lnTo>
                  <a:lnTo>
                    <a:pt x="662" y="807"/>
                  </a:lnTo>
                  <a:lnTo>
                    <a:pt x="670" y="811"/>
                  </a:lnTo>
                  <a:lnTo>
                    <a:pt x="672" y="816"/>
                  </a:lnTo>
                  <a:lnTo>
                    <a:pt x="672" y="818"/>
                  </a:lnTo>
                  <a:lnTo>
                    <a:pt x="667" y="823"/>
                  </a:lnTo>
                  <a:lnTo>
                    <a:pt x="665" y="826"/>
                  </a:lnTo>
                  <a:lnTo>
                    <a:pt x="665" y="828"/>
                  </a:lnTo>
                  <a:lnTo>
                    <a:pt x="665" y="830"/>
                  </a:lnTo>
                  <a:lnTo>
                    <a:pt x="665" y="835"/>
                  </a:lnTo>
                  <a:lnTo>
                    <a:pt x="665" y="837"/>
                  </a:lnTo>
                  <a:lnTo>
                    <a:pt x="665" y="840"/>
                  </a:lnTo>
                  <a:lnTo>
                    <a:pt x="660" y="852"/>
                  </a:lnTo>
                  <a:lnTo>
                    <a:pt x="660" y="854"/>
                  </a:lnTo>
                  <a:lnTo>
                    <a:pt x="658" y="859"/>
                  </a:lnTo>
                  <a:lnTo>
                    <a:pt x="658" y="861"/>
                  </a:lnTo>
                  <a:lnTo>
                    <a:pt x="658" y="863"/>
                  </a:lnTo>
                  <a:lnTo>
                    <a:pt x="658" y="863"/>
                  </a:lnTo>
                  <a:lnTo>
                    <a:pt x="665" y="868"/>
                  </a:lnTo>
                  <a:lnTo>
                    <a:pt x="674" y="878"/>
                  </a:lnTo>
                  <a:lnTo>
                    <a:pt x="679" y="882"/>
                  </a:lnTo>
                  <a:lnTo>
                    <a:pt x="684" y="885"/>
                  </a:lnTo>
                  <a:lnTo>
                    <a:pt x="686" y="885"/>
                  </a:lnTo>
                  <a:lnTo>
                    <a:pt x="689" y="887"/>
                  </a:lnTo>
                  <a:lnTo>
                    <a:pt x="693" y="887"/>
                  </a:lnTo>
                  <a:lnTo>
                    <a:pt x="696" y="892"/>
                  </a:lnTo>
                  <a:lnTo>
                    <a:pt x="698" y="894"/>
                  </a:lnTo>
                  <a:lnTo>
                    <a:pt x="700" y="897"/>
                  </a:lnTo>
                  <a:lnTo>
                    <a:pt x="700" y="899"/>
                  </a:lnTo>
                  <a:lnTo>
                    <a:pt x="700" y="908"/>
                  </a:lnTo>
                  <a:lnTo>
                    <a:pt x="700" y="911"/>
                  </a:lnTo>
                  <a:lnTo>
                    <a:pt x="700" y="916"/>
                  </a:lnTo>
                  <a:lnTo>
                    <a:pt x="703" y="918"/>
                  </a:lnTo>
                  <a:lnTo>
                    <a:pt x="705" y="918"/>
                  </a:lnTo>
                  <a:lnTo>
                    <a:pt x="707" y="916"/>
                  </a:lnTo>
                  <a:lnTo>
                    <a:pt x="710" y="913"/>
                  </a:lnTo>
                  <a:lnTo>
                    <a:pt x="715" y="913"/>
                  </a:lnTo>
                  <a:lnTo>
                    <a:pt x="729" y="927"/>
                  </a:lnTo>
                  <a:lnTo>
                    <a:pt x="731" y="932"/>
                  </a:lnTo>
                  <a:lnTo>
                    <a:pt x="731" y="934"/>
                  </a:lnTo>
                  <a:lnTo>
                    <a:pt x="729" y="937"/>
                  </a:lnTo>
                  <a:lnTo>
                    <a:pt x="726" y="939"/>
                  </a:lnTo>
                  <a:lnTo>
                    <a:pt x="724" y="939"/>
                  </a:lnTo>
                  <a:lnTo>
                    <a:pt x="722" y="942"/>
                  </a:lnTo>
                  <a:lnTo>
                    <a:pt x="719" y="944"/>
                  </a:lnTo>
                  <a:lnTo>
                    <a:pt x="715" y="953"/>
                  </a:lnTo>
                  <a:lnTo>
                    <a:pt x="710" y="958"/>
                  </a:lnTo>
                  <a:lnTo>
                    <a:pt x="681" y="982"/>
                  </a:lnTo>
                  <a:lnTo>
                    <a:pt x="679" y="987"/>
                  </a:lnTo>
                  <a:lnTo>
                    <a:pt x="679" y="991"/>
                  </a:lnTo>
                  <a:lnTo>
                    <a:pt x="681" y="998"/>
                  </a:lnTo>
                  <a:lnTo>
                    <a:pt x="681" y="1003"/>
                  </a:lnTo>
                  <a:lnTo>
                    <a:pt x="681" y="1010"/>
                  </a:lnTo>
                  <a:lnTo>
                    <a:pt x="681" y="1015"/>
                  </a:lnTo>
                  <a:lnTo>
                    <a:pt x="681" y="1020"/>
                  </a:lnTo>
                  <a:lnTo>
                    <a:pt x="681" y="1024"/>
                  </a:lnTo>
                  <a:lnTo>
                    <a:pt x="681" y="1027"/>
                  </a:lnTo>
                  <a:lnTo>
                    <a:pt x="681" y="1034"/>
                  </a:lnTo>
                  <a:lnTo>
                    <a:pt x="679" y="1036"/>
                  </a:lnTo>
                  <a:lnTo>
                    <a:pt x="677" y="1039"/>
                  </a:lnTo>
                  <a:lnTo>
                    <a:pt x="651" y="1050"/>
                  </a:lnTo>
                  <a:lnTo>
                    <a:pt x="648" y="1050"/>
                  </a:lnTo>
                  <a:lnTo>
                    <a:pt x="644" y="1050"/>
                  </a:lnTo>
                  <a:lnTo>
                    <a:pt x="641" y="1050"/>
                  </a:lnTo>
                  <a:lnTo>
                    <a:pt x="625" y="1041"/>
                  </a:lnTo>
                  <a:lnTo>
                    <a:pt x="620" y="1041"/>
                  </a:lnTo>
                  <a:lnTo>
                    <a:pt x="615" y="1043"/>
                  </a:lnTo>
                  <a:lnTo>
                    <a:pt x="608" y="1046"/>
                  </a:lnTo>
                  <a:lnTo>
                    <a:pt x="606" y="1046"/>
                  </a:lnTo>
                  <a:lnTo>
                    <a:pt x="603" y="1048"/>
                  </a:lnTo>
                  <a:lnTo>
                    <a:pt x="601" y="1050"/>
                  </a:lnTo>
                  <a:lnTo>
                    <a:pt x="599" y="1053"/>
                  </a:lnTo>
                  <a:lnTo>
                    <a:pt x="591" y="1076"/>
                  </a:lnTo>
                  <a:lnTo>
                    <a:pt x="589" y="1079"/>
                  </a:lnTo>
                  <a:lnTo>
                    <a:pt x="589" y="1081"/>
                  </a:lnTo>
                  <a:lnTo>
                    <a:pt x="587" y="1081"/>
                  </a:lnTo>
                  <a:lnTo>
                    <a:pt x="584" y="1081"/>
                  </a:lnTo>
                  <a:lnTo>
                    <a:pt x="582" y="1079"/>
                  </a:lnTo>
                  <a:lnTo>
                    <a:pt x="580" y="1076"/>
                  </a:lnTo>
                  <a:lnTo>
                    <a:pt x="577" y="1076"/>
                  </a:lnTo>
                  <a:lnTo>
                    <a:pt x="575" y="1079"/>
                  </a:lnTo>
                  <a:lnTo>
                    <a:pt x="568" y="1086"/>
                  </a:lnTo>
                  <a:lnTo>
                    <a:pt x="565" y="1086"/>
                  </a:lnTo>
                  <a:lnTo>
                    <a:pt x="563" y="1086"/>
                  </a:lnTo>
                  <a:lnTo>
                    <a:pt x="561" y="1081"/>
                  </a:lnTo>
                  <a:lnTo>
                    <a:pt x="561" y="1074"/>
                  </a:lnTo>
                  <a:lnTo>
                    <a:pt x="558" y="1074"/>
                  </a:lnTo>
                  <a:lnTo>
                    <a:pt x="556" y="1072"/>
                  </a:lnTo>
                  <a:lnTo>
                    <a:pt x="554" y="1072"/>
                  </a:lnTo>
                  <a:lnTo>
                    <a:pt x="547" y="1067"/>
                  </a:lnTo>
                  <a:lnTo>
                    <a:pt x="542" y="1062"/>
                  </a:lnTo>
                  <a:lnTo>
                    <a:pt x="537" y="1060"/>
                  </a:lnTo>
                  <a:lnTo>
                    <a:pt x="537" y="1058"/>
                  </a:lnTo>
                  <a:lnTo>
                    <a:pt x="537" y="1055"/>
                  </a:lnTo>
                  <a:lnTo>
                    <a:pt x="535" y="1053"/>
                  </a:lnTo>
                  <a:lnTo>
                    <a:pt x="532" y="1050"/>
                  </a:lnTo>
                  <a:lnTo>
                    <a:pt x="530" y="1050"/>
                  </a:lnTo>
                  <a:lnTo>
                    <a:pt x="528" y="1053"/>
                  </a:lnTo>
                  <a:lnTo>
                    <a:pt x="525" y="1055"/>
                  </a:lnTo>
                  <a:lnTo>
                    <a:pt x="525" y="1058"/>
                  </a:lnTo>
                  <a:lnTo>
                    <a:pt x="523" y="1060"/>
                  </a:lnTo>
                  <a:lnTo>
                    <a:pt x="523" y="1062"/>
                  </a:lnTo>
                  <a:lnTo>
                    <a:pt x="518" y="1062"/>
                  </a:lnTo>
                  <a:lnTo>
                    <a:pt x="516" y="1065"/>
                  </a:lnTo>
                  <a:lnTo>
                    <a:pt x="513" y="1062"/>
                  </a:lnTo>
                  <a:lnTo>
                    <a:pt x="511" y="1062"/>
                  </a:lnTo>
                  <a:lnTo>
                    <a:pt x="504" y="1060"/>
                  </a:lnTo>
                  <a:lnTo>
                    <a:pt x="502" y="1055"/>
                  </a:lnTo>
                  <a:lnTo>
                    <a:pt x="499" y="1053"/>
                  </a:lnTo>
                  <a:lnTo>
                    <a:pt x="494" y="1046"/>
                  </a:lnTo>
                  <a:lnTo>
                    <a:pt x="490" y="1041"/>
                  </a:lnTo>
                  <a:lnTo>
                    <a:pt x="487" y="1041"/>
                  </a:lnTo>
                  <a:lnTo>
                    <a:pt x="485" y="1043"/>
                  </a:lnTo>
                  <a:lnTo>
                    <a:pt x="483" y="1048"/>
                  </a:lnTo>
                  <a:lnTo>
                    <a:pt x="480" y="1048"/>
                  </a:lnTo>
                  <a:lnTo>
                    <a:pt x="478" y="1050"/>
                  </a:lnTo>
                  <a:lnTo>
                    <a:pt x="476" y="1048"/>
                  </a:lnTo>
                  <a:lnTo>
                    <a:pt x="473" y="1046"/>
                  </a:lnTo>
                  <a:lnTo>
                    <a:pt x="471" y="1041"/>
                  </a:lnTo>
                  <a:lnTo>
                    <a:pt x="468" y="1039"/>
                  </a:lnTo>
                  <a:lnTo>
                    <a:pt x="466" y="1024"/>
                  </a:lnTo>
                  <a:lnTo>
                    <a:pt x="466" y="1022"/>
                  </a:lnTo>
                  <a:lnTo>
                    <a:pt x="466" y="1022"/>
                  </a:lnTo>
                  <a:lnTo>
                    <a:pt x="464" y="1020"/>
                  </a:lnTo>
                  <a:lnTo>
                    <a:pt x="461" y="1017"/>
                  </a:lnTo>
                  <a:lnTo>
                    <a:pt x="459" y="1013"/>
                  </a:lnTo>
                  <a:lnTo>
                    <a:pt x="459" y="1010"/>
                  </a:lnTo>
                  <a:lnTo>
                    <a:pt x="461" y="1008"/>
                  </a:lnTo>
                  <a:lnTo>
                    <a:pt x="464" y="1005"/>
                  </a:lnTo>
                  <a:lnTo>
                    <a:pt x="471" y="1005"/>
                  </a:lnTo>
                  <a:lnTo>
                    <a:pt x="473" y="1005"/>
                  </a:lnTo>
                  <a:lnTo>
                    <a:pt x="476" y="1003"/>
                  </a:lnTo>
                  <a:lnTo>
                    <a:pt x="476" y="1001"/>
                  </a:lnTo>
                  <a:lnTo>
                    <a:pt x="476" y="998"/>
                  </a:lnTo>
                  <a:lnTo>
                    <a:pt x="473" y="996"/>
                  </a:lnTo>
                  <a:lnTo>
                    <a:pt x="468" y="984"/>
                  </a:lnTo>
                  <a:lnTo>
                    <a:pt x="461" y="972"/>
                  </a:lnTo>
                  <a:lnTo>
                    <a:pt x="445" y="956"/>
                  </a:lnTo>
                  <a:lnTo>
                    <a:pt x="442" y="956"/>
                  </a:lnTo>
                  <a:lnTo>
                    <a:pt x="440" y="956"/>
                  </a:lnTo>
                  <a:lnTo>
                    <a:pt x="438" y="960"/>
                  </a:lnTo>
                  <a:lnTo>
                    <a:pt x="438" y="963"/>
                  </a:lnTo>
                  <a:lnTo>
                    <a:pt x="435" y="963"/>
                  </a:lnTo>
                  <a:lnTo>
                    <a:pt x="433" y="960"/>
                  </a:lnTo>
                  <a:lnTo>
                    <a:pt x="431" y="956"/>
                  </a:lnTo>
                  <a:lnTo>
                    <a:pt x="431" y="953"/>
                  </a:lnTo>
                  <a:lnTo>
                    <a:pt x="431" y="951"/>
                  </a:lnTo>
                  <a:lnTo>
                    <a:pt x="433" y="946"/>
                  </a:lnTo>
                  <a:lnTo>
                    <a:pt x="435" y="944"/>
                  </a:lnTo>
                  <a:lnTo>
                    <a:pt x="435" y="942"/>
                  </a:lnTo>
                  <a:lnTo>
                    <a:pt x="433" y="939"/>
                  </a:lnTo>
                  <a:lnTo>
                    <a:pt x="431" y="937"/>
                  </a:lnTo>
                  <a:lnTo>
                    <a:pt x="421" y="934"/>
                  </a:lnTo>
                  <a:lnTo>
                    <a:pt x="416" y="934"/>
                  </a:lnTo>
                  <a:lnTo>
                    <a:pt x="416" y="930"/>
                  </a:lnTo>
                  <a:lnTo>
                    <a:pt x="419" y="925"/>
                  </a:lnTo>
                  <a:lnTo>
                    <a:pt x="416" y="923"/>
                  </a:lnTo>
                  <a:lnTo>
                    <a:pt x="414" y="920"/>
                  </a:lnTo>
                  <a:lnTo>
                    <a:pt x="395" y="918"/>
                  </a:lnTo>
                  <a:lnTo>
                    <a:pt x="386" y="911"/>
                  </a:lnTo>
                  <a:lnTo>
                    <a:pt x="379" y="916"/>
                  </a:lnTo>
                  <a:lnTo>
                    <a:pt x="376" y="918"/>
                  </a:lnTo>
                  <a:lnTo>
                    <a:pt x="371" y="918"/>
                  </a:lnTo>
                  <a:lnTo>
                    <a:pt x="362" y="916"/>
                  </a:lnTo>
                  <a:lnTo>
                    <a:pt x="357" y="916"/>
                  </a:lnTo>
                  <a:lnTo>
                    <a:pt x="353" y="918"/>
                  </a:lnTo>
                  <a:lnTo>
                    <a:pt x="348" y="925"/>
                  </a:lnTo>
                  <a:lnTo>
                    <a:pt x="348" y="927"/>
                  </a:lnTo>
                  <a:lnTo>
                    <a:pt x="348" y="932"/>
                  </a:lnTo>
                  <a:lnTo>
                    <a:pt x="348" y="934"/>
                  </a:lnTo>
                  <a:lnTo>
                    <a:pt x="345" y="937"/>
                  </a:lnTo>
                  <a:lnTo>
                    <a:pt x="343" y="939"/>
                  </a:lnTo>
                  <a:lnTo>
                    <a:pt x="282" y="949"/>
                  </a:lnTo>
                  <a:lnTo>
                    <a:pt x="272" y="960"/>
                  </a:lnTo>
                  <a:lnTo>
                    <a:pt x="267" y="960"/>
                  </a:lnTo>
                  <a:lnTo>
                    <a:pt x="265" y="958"/>
                  </a:lnTo>
                  <a:lnTo>
                    <a:pt x="263" y="956"/>
                  </a:lnTo>
                  <a:lnTo>
                    <a:pt x="258" y="949"/>
                  </a:lnTo>
                  <a:lnTo>
                    <a:pt x="253" y="942"/>
                  </a:lnTo>
                  <a:lnTo>
                    <a:pt x="251" y="939"/>
                  </a:lnTo>
                  <a:lnTo>
                    <a:pt x="248" y="942"/>
                  </a:lnTo>
                  <a:lnTo>
                    <a:pt x="248" y="944"/>
                  </a:lnTo>
                  <a:lnTo>
                    <a:pt x="248" y="946"/>
                  </a:lnTo>
                  <a:lnTo>
                    <a:pt x="248" y="949"/>
                  </a:lnTo>
                  <a:lnTo>
                    <a:pt x="248" y="951"/>
                  </a:lnTo>
                  <a:lnTo>
                    <a:pt x="248" y="953"/>
                  </a:lnTo>
                  <a:lnTo>
                    <a:pt x="246" y="953"/>
                  </a:lnTo>
                  <a:lnTo>
                    <a:pt x="244" y="953"/>
                  </a:lnTo>
                  <a:lnTo>
                    <a:pt x="241" y="951"/>
                  </a:lnTo>
                  <a:lnTo>
                    <a:pt x="239" y="949"/>
                  </a:lnTo>
                  <a:lnTo>
                    <a:pt x="234" y="949"/>
                  </a:lnTo>
                  <a:lnTo>
                    <a:pt x="232" y="951"/>
                  </a:lnTo>
                  <a:lnTo>
                    <a:pt x="229" y="953"/>
                  </a:lnTo>
                  <a:lnTo>
                    <a:pt x="229" y="956"/>
                  </a:lnTo>
                  <a:lnTo>
                    <a:pt x="227" y="958"/>
                  </a:lnTo>
                  <a:lnTo>
                    <a:pt x="225" y="958"/>
                  </a:lnTo>
                  <a:lnTo>
                    <a:pt x="222" y="958"/>
                  </a:lnTo>
                  <a:lnTo>
                    <a:pt x="218" y="958"/>
                  </a:lnTo>
                  <a:lnTo>
                    <a:pt x="211" y="958"/>
                  </a:lnTo>
                  <a:lnTo>
                    <a:pt x="208" y="956"/>
                  </a:lnTo>
                  <a:lnTo>
                    <a:pt x="206" y="958"/>
                  </a:lnTo>
                  <a:lnTo>
                    <a:pt x="203" y="963"/>
                  </a:lnTo>
                  <a:lnTo>
                    <a:pt x="201" y="963"/>
                  </a:lnTo>
                  <a:lnTo>
                    <a:pt x="199" y="965"/>
                  </a:lnTo>
                  <a:lnTo>
                    <a:pt x="194" y="963"/>
                  </a:lnTo>
                  <a:lnTo>
                    <a:pt x="189" y="960"/>
                  </a:lnTo>
                  <a:lnTo>
                    <a:pt x="189" y="960"/>
                  </a:lnTo>
                  <a:lnTo>
                    <a:pt x="187" y="960"/>
                  </a:lnTo>
                  <a:lnTo>
                    <a:pt x="175" y="963"/>
                  </a:lnTo>
                  <a:lnTo>
                    <a:pt x="168" y="963"/>
                  </a:lnTo>
                  <a:lnTo>
                    <a:pt x="166" y="960"/>
                  </a:lnTo>
                  <a:lnTo>
                    <a:pt x="163" y="958"/>
                  </a:lnTo>
                  <a:lnTo>
                    <a:pt x="161" y="956"/>
                  </a:lnTo>
                  <a:lnTo>
                    <a:pt x="161" y="951"/>
                  </a:lnTo>
                  <a:lnTo>
                    <a:pt x="161" y="944"/>
                  </a:lnTo>
                  <a:lnTo>
                    <a:pt x="161" y="942"/>
                  </a:lnTo>
                  <a:lnTo>
                    <a:pt x="159" y="939"/>
                  </a:lnTo>
                  <a:lnTo>
                    <a:pt x="156" y="939"/>
                  </a:lnTo>
                  <a:lnTo>
                    <a:pt x="151" y="942"/>
                  </a:lnTo>
                  <a:lnTo>
                    <a:pt x="147" y="942"/>
                  </a:lnTo>
                  <a:lnTo>
                    <a:pt x="142" y="937"/>
                  </a:lnTo>
                  <a:lnTo>
                    <a:pt x="140" y="937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40" y="932"/>
                  </a:lnTo>
                  <a:lnTo>
                    <a:pt x="144" y="930"/>
                  </a:lnTo>
                  <a:lnTo>
                    <a:pt x="147" y="930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23" y="889"/>
                  </a:lnTo>
                  <a:lnTo>
                    <a:pt x="118" y="885"/>
                  </a:lnTo>
                  <a:lnTo>
                    <a:pt x="114" y="880"/>
                  </a:lnTo>
                  <a:lnTo>
                    <a:pt x="114" y="878"/>
                  </a:lnTo>
                  <a:lnTo>
                    <a:pt x="111" y="873"/>
                  </a:lnTo>
                  <a:lnTo>
                    <a:pt x="111" y="871"/>
                  </a:lnTo>
                  <a:lnTo>
                    <a:pt x="109" y="868"/>
                  </a:lnTo>
                  <a:lnTo>
                    <a:pt x="104" y="866"/>
                  </a:lnTo>
                  <a:lnTo>
                    <a:pt x="102" y="866"/>
                  </a:lnTo>
                  <a:lnTo>
                    <a:pt x="99" y="868"/>
                  </a:lnTo>
                  <a:lnTo>
                    <a:pt x="99" y="871"/>
                  </a:lnTo>
                  <a:lnTo>
                    <a:pt x="99" y="873"/>
                  </a:lnTo>
                  <a:lnTo>
                    <a:pt x="92" y="875"/>
                  </a:lnTo>
                  <a:lnTo>
                    <a:pt x="90" y="875"/>
                  </a:lnTo>
                  <a:lnTo>
                    <a:pt x="85" y="871"/>
                  </a:lnTo>
                  <a:lnTo>
                    <a:pt x="76" y="863"/>
                  </a:lnTo>
                  <a:lnTo>
                    <a:pt x="64" y="859"/>
                  </a:lnTo>
                  <a:lnTo>
                    <a:pt x="64" y="856"/>
                  </a:lnTo>
                  <a:lnTo>
                    <a:pt x="66" y="854"/>
                  </a:lnTo>
                  <a:lnTo>
                    <a:pt x="71" y="849"/>
                  </a:lnTo>
                  <a:lnTo>
                    <a:pt x="73" y="847"/>
                  </a:lnTo>
                  <a:lnTo>
                    <a:pt x="73" y="845"/>
                  </a:lnTo>
                  <a:lnTo>
                    <a:pt x="73" y="842"/>
                  </a:lnTo>
                  <a:lnTo>
                    <a:pt x="71" y="835"/>
                  </a:lnTo>
                  <a:lnTo>
                    <a:pt x="71" y="833"/>
                  </a:lnTo>
                  <a:lnTo>
                    <a:pt x="71" y="830"/>
                  </a:lnTo>
                  <a:lnTo>
                    <a:pt x="71" y="828"/>
                  </a:lnTo>
                  <a:lnTo>
                    <a:pt x="69" y="823"/>
                  </a:lnTo>
                  <a:lnTo>
                    <a:pt x="64" y="816"/>
                  </a:lnTo>
                  <a:lnTo>
                    <a:pt x="45" y="792"/>
                  </a:lnTo>
                  <a:lnTo>
                    <a:pt x="40" y="790"/>
                  </a:lnTo>
                  <a:lnTo>
                    <a:pt x="35" y="785"/>
                  </a:lnTo>
                  <a:lnTo>
                    <a:pt x="26" y="781"/>
                  </a:lnTo>
                  <a:lnTo>
                    <a:pt x="21" y="781"/>
                  </a:lnTo>
                  <a:lnTo>
                    <a:pt x="17" y="783"/>
                  </a:lnTo>
                  <a:lnTo>
                    <a:pt x="17" y="781"/>
                  </a:lnTo>
                  <a:lnTo>
                    <a:pt x="14" y="776"/>
                  </a:lnTo>
                  <a:lnTo>
                    <a:pt x="14" y="774"/>
                  </a:lnTo>
                  <a:lnTo>
                    <a:pt x="12" y="769"/>
                  </a:lnTo>
                  <a:lnTo>
                    <a:pt x="7" y="764"/>
                  </a:lnTo>
                  <a:lnTo>
                    <a:pt x="7" y="759"/>
                  </a:lnTo>
                  <a:lnTo>
                    <a:pt x="7" y="755"/>
                  </a:lnTo>
                  <a:lnTo>
                    <a:pt x="7" y="750"/>
                  </a:lnTo>
                  <a:lnTo>
                    <a:pt x="9" y="747"/>
                  </a:lnTo>
                  <a:lnTo>
                    <a:pt x="7" y="745"/>
                  </a:lnTo>
                  <a:lnTo>
                    <a:pt x="5" y="740"/>
                  </a:lnTo>
                  <a:lnTo>
                    <a:pt x="5" y="738"/>
                  </a:lnTo>
                  <a:lnTo>
                    <a:pt x="7" y="733"/>
                  </a:lnTo>
                  <a:lnTo>
                    <a:pt x="12" y="729"/>
                  </a:lnTo>
                  <a:lnTo>
                    <a:pt x="12" y="726"/>
                  </a:lnTo>
                  <a:lnTo>
                    <a:pt x="12" y="726"/>
                  </a:lnTo>
                  <a:lnTo>
                    <a:pt x="9" y="721"/>
                  </a:lnTo>
                  <a:lnTo>
                    <a:pt x="7" y="717"/>
                  </a:lnTo>
                  <a:lnTo>
                    <a:pt x="7" y="714"/>
                  </a:lnTo>
                  <a:lnTo>
                    <a:pt x="9" y="714"/>
                  </a:lnTo>
                  <a:lnTo>
                    <a:pt x="14" y="712"/>
                  </a:lnTo>
                  <a:lnTo>
                    <a:pt x="17" y="712"/>
                  </a:lnTo>
                  <a:lnTo>
                    <a:pt x="21" y="712"/>
                  </a:lnTo>
                  <a:lnTo>
                    <a:pt x="24" y="707"/>
                  </a:lnTo>
                  <a:lnTo>
                    <a:pt x="26" y="702"/>
                  </a:lnTo>
                  <a:lnTo>
                    <a:pt x="28" y="695"/>
                  </a:lnTo>
                  <a:lnTo>
                    <a:pt x="31" y="688"/>
                  </a:lnTo>
                  <a:lnTo>
                    <a:pt x="43" y="676"/>
                  </a:lnTo>
                  <a:lnTo>
                    <a:pt x="38" y="667"/>
                  </a:lnTo>
                  <a:lnTo>
                    <a:pt x="35" y="665"/>
                  </a:lnTo>
                  <a:lnTo>
                    <a:pt x="33" y="665"/>
                  </a:lnTo>
                  <a:lnTo>
                    <a:pt x="31" y="665"/>
                  </a:lnTo>
                  <a:lnTo>
                    <a:pt x="26" y="665"/>
                  </a:lnTo>
                  <a:lnTo>
                    <a:pt x="24" y="667"/>
                  </a:lnTo>
                  <a:lnTo>
                    <a:pt x="21" y="665"/>
                  </a:lnTo>
                  <a:lnTo>
                    <a:pt x="19" y="662"/>
                  </a:lnTo>
                  <a:lnTo>
                    <a:pt x="19" y="655"/>
                  </a:lnTo>
                  <a:lnTo>
                    <a:pt x="21" y="646"/>
                  </a:lnTo>
                  <a:lnTo>
                    <a:pt x="21" y="641"/>
                  </a:lnTo>
                  <a:lnTo>
                    <a:pt x="19" y="634"/>
                  </a:lnTo>
                  <a:lnTo>
                    <a:pt x="19" y="631"/>
                  </a:lnTo>
                  <a:lnTo>
                    <a:pt x="17" y="629"/>
                  </a:lnTo>
                  <a:lnTo>
                    <a:pt x="17" y="627"/>
                  </a:lnTo>
                  <a:lnTo>
                    <a:pt x="14" y="627"/>
                  </a:lnTo>
                  <a:lnTo>
                    <a:pt x="12" y="624"/>
                  </a:lnTo>
                  <a:lnTo>
                    <a:pt x="9" y="622"/>
                  </a:lnTo>
                  <a:lnTo>
                    <a:pt x="9" y="620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0" y="617"/>
                  </a:lnTo>
                  <a:lnTo>
                    <a:pt x="0" y="615"/>
                  </a:lnTo>
                  <a:lnTo>
                    <a:pt x="2" y="610"/>
                  </a:lnTo>
                  <a:lnTo>
                    <a:pt x="2" y="608"/>
                  </a:lnTo>
                  <a:lnTo>
                    <a:pt x="7" y="605"/>
                  </a:lnTo>
                  <a:lnTo>
                    <a:pt x="9" y="603"/>
                  </a:lnTo>
                  <a:lnTo>
                    <a:pt x="9" y="601"/>
                  </a:lnTo>
                  <a:lnTo>
                    <a:pt x="5" y="596"/>
                  </a:lnTo>
                  <a:lnTo>
                    <a:pt x="2" y="594"/>
                  </a:lnTo>
                  <a:lnTo>
                    <a:pt x="5" y="594"/>
                  </a:lnTo>
                  <a:lnTo>
                    <a:pt x="7" y="591"/>
                  </a:lnTo>
                  <a:lnTo>
                    <a:pt x="17" y="591"/>
                  </a:lnTo>
                  <a:lnTo>
                    <a:pt x="19" y="591"/>
                  </a:lnTo>
                  <a:lnTo>
                    <a:pt x="21" y="587"/>
                  </a:lnTo>
                  <a:lnTo>
                    <a:pt x="21" y="584"/>
                  </a:lnTo>
                  <a:lnTo>
                    <a:pt x="21" y="577"/>
                  </a:lnTo>
                  <a:lnTo>
                    <a:pt x="26" y="568"/>
                  </a:lnTo>
                  <a:lnTo>
                    <a:pt x="28" y="560"/>
                  </a:lnTo>
                  <a:lnTo>
                    <a:pt x="31" y="558"/>
                  </a:lnTo>
                  <a:lnTo>
                    <a:pt x="47" y="539"/>
                  </a:lnTo>
                  <a:lnTo>
                    <a:pt x="50" y="537"/>
                  </a:lnTo>
                  <a:lnTo>
                    <a:pt x="50" y="532"/>
                  </a:lnTo>
                  <a:lnTo>
                    <a:pt x="52" y="527"/>
                  </a:lnTo>
                  <a:lnTo>
                    <a:pt x="54" y="525"/>
                  </a:lnTo>
                  <a:lnTo>
                    <a:pt x="59" y="520"/>
                  </a:lnTo>
                  <a:lnTo>
                    <a:pt x="62" y="516"/>
                  </a:lnTo>
                  <a:lnTo>
                    <a:pt x="66" y="511"/>
                  </a:lnTo>
                  <a:lnTo>
                    <a:pt x="69" y="508"/>
                  </a:lnTo>
                  <a:lnTo>
                    <a:pt x="71" y="506"/>
                  </a:lnTo>
                  <a:lnTo>
                    <a:pt x="73" y="504"/>
                  </a:lnTo>
                  <a:lnTo>
                    <a:pt x="73" y="499"/>
                  </a:lnTo>
                  <a:lnTo>
                    <a:pt x="71" y="497"/>
                  </a:lnTo>
                  <a:lnTo>
                    <a:pt x="69" y="497"/>
                  </a:lnTo>
                  <a:lnTo>
                    <a:pt x="66" y="497"/>
                  </a:lnTo>
                  <a:lnTo>
                    <a:pt x="64" y="497"/>
                  </a:lnTo>
                  <a:lnTo>
                    <a:pt x="54" y="497"/>
                  </a:lnTo>
                  <a:lnTo>
                    <a:pt x="52" y="497"/>
                  </a:lnTo>
                  <a:lnTo>
                    <a:pt x="50" y="494"/>
                  </a:lnTo>
                  <a:lnTo>
                    <a:pt x="47" y="494"/>
                  </a:lnTo>
                  <a:lnTo>
                    <a:pt x="47" y="492"/>
                  </a:lnTo>
                  <a:lnTo>
                    <a:pt x="47" y="489"/>
                  </a:lnTo>
                  <a:lnTo>
                    <a:pt x="47" y="487"/>
                  </a:lnTo>
                  <a:lnTo>
                    <a:pt x="47" y="485"/>
                  </a:lnTo>
                  <a:lnTo>
                    <a:pt x="52" y="482"/>
                  </a:lnTo>
                  <a:lnTo>
                    <a:pt x="54" y="480"/>
                  </a:lnTo>
                  <a:lnTo>
                    <a:pt x="57" y="478"/>
                  </a:lnTo>
                  <a:lnTo>
                    <a:pt x="59" y="473"/>
                  </a:lnTo>
                  <a:lnTo>
                    <a:pt x="59" y="468"/>
                  </a:lnTo>
                  <a:lnTo>
                    <a:pt x="59" y="466"/>
                  </a:lnTo>
                  <a:lnTo>
                    <a:pt x="57" y="459"/>
                  </a:lnTo>
                  <a:lnTo>
                    <a:pt x="57" y="456"/>
                  </a:lnTo>
                  <a:lnTo>
                    <a:pt x="57" y="454"/>
                  </a:lnTo>
                  <a:lnTo>
                    <a:pt x="57" y="452"/>
                  </a:lnTo>
                  <a:lnTo>
                    <a:pt x="59" y="449"/>
                  </a:lnTo>
                  <a:lnTo>
                    <a:pt x="62" y="447"/>
                  </a:lnTo>
                  <a:lnTo>
                    <a:pt x="64" y="447"/>
                  </a:lnTo>
                  <a:lnTo>
                    <a:pt x="66" y="445"/>
                  </a:lnTo>
                  <a:lnTo>
                    <a:pt x="78" y="447"/>
                  </a:lnTo>
                  <a:lnTo>
                    <a:pt x="83" y="447"/>
                  </a:lnTo>
                  <a:lnTo>
                    <a:pt x="85" y="445"/>
                  </a:lnTo>
                  <a:lnTo>
                    <a:pt x="88" y="442"/>
                  </a:lnTo>
                  <a:lnTo>
                    <a:pt x="90" y="440"/>
                  </a:lnTo>
                  <a:lnTo>
                    <a:pt x="90" y="437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0" y="426"/>
                  </a:lnTo>
                  <a:lnTo>
                    <a:pt x="78" y="423"/>
                  </a:lnTo>
                  <a:lnTo>
                    <a:pt x="76" y="423"/>
                  </a:lnTo>
                  <a:lnTo>
                    <a:pt x="73" y="423"/>
                  </a:lnTo>
                  <a:lnTo>
                    <a:pt x="71" y="421"/>
                  </a:lnTo>
                  <a:lnTo>
                    <a:pt x="71" y="421"/>
                  </a:lnTo>
                  <a:lnTo>
                    <a:pt x="69" y="418"/>
                  </a:lnTo>
                  <a:lnTo>
                    <a:pt x="69" y="414"/>
                  </a:lnTo>
                  <a:lnTo>
                    <a:pt x="66" y="397"/>
                  </a:lnTo>
                  <a:lnTo>
                    <a:pt x="66" y="392"/>
                  </a:lnTo>
                  <a:lnTo>
                    <a:pt x="66" y="390"/>
                  </a:lnTo>
                  <a:lnTo>
                    <a:pt x="62" y="383"/>
                  </a:lnTo>
                  <a:lnTo>
                    <a:pt x="62" y="381"/>
                  </a:lnTo>
                  <a:lnTo>
                    <a:pt x="66" y="376"/>
                  </a:lnTo>
                  <a:lnTo>
                    <a:pt x="76" y="371"/>
                  </a:lnTo>
                  <a:lnTo>
                    <a:pt x="99" y="364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57"/>
                  </a:lnTo>
                  <a:lnTo>
                    <a:pt x="118" y="355"/>
                  </a:lnTo>
                  <a:lnTo>
                    <a:pt x="118" y="352"/>
                  </a:lnTo>
                  <a:lnTo>
                    <a:pt x="118" y="350"/>
                  </a:lnTo>
                  <a:lnTo>
                    <a:pt x="121" y="347"/>
                  </a:lnTo>
                  <a:lnTo>
                    <a:pt x="123" y="345"/>
                  </a:lnTo>
                  <a:lnTo>
                    <a:pt x="130" y="345"/>
                  </a:lnTo>
                  <a:lnTo>
                    <a:pt x="132" y="345"/>
                  </a:lnTo>
                  <a:lnTo>
                    <a:pt x="135" y="345"/>
                  </a:lnTo>
                  <a:lnTo>
                    <a:pt x="144" y="352"/>
                  </a:lnTo>
                  <a:lnTo>
                    <a:pt x="147" y="352"/>
                  </a:lnTo>
                  <a:lnTo>
                    <a:pt x="149" y="352"/>
                  </a:lnTo>
                  <a:lnTo>
                    <a:pt x="154" y="347"/>
                  </a:lnTo>
                  <a:lnTo>
                    <a:pt x="156" y="347"/>
                  </a:lnTo>
                  <a:lnTo>
                    <a:pt x="159" y="347"/>
                  </a:lnTo>
                  <a:lnTo>
                    <a:pt x="163" y="352"/>
                  </a:lnTo>
                  <a:lnTo>
                    <a:pt x="166" y="352"/>
                  </a:lnTo>
                  <a:lnTo>
                    <a:pt x="168" y="350"/>
                  </a:lnTo>
                  <a:lnTo>
                    <a:pt x="170" y="347"/>
                  </a:lnTo>
                  <a:lnTo>
                    <a:pt x="170" y="345"/>
                  </a:lnTo>
                  <a:lnTo>
                    <a:pt x="173" y="343"/>
                  </a:lnTo>
                  <a:lnTo>
                    <a:pt x="170" y="331"/>
                  </a:lnTo>
                  <a:lnTo>
                    <a:pt x="168" y="326"/>
                  </a:lnTo>
                  <a:lnTo>
                    <a:pt x="166" y="324"/>
                  </a:lnTo>
                  <a:lnTo>
                    <a:pt x="166" y="319"/>
                  </a:lnTo>
                  <a:lnTo>
                    <a:pt x="168" y="317"/>
                  </a:lnTo>
                  <a:lnTo>
                    <a:pt x="170" y="314"/>
                  </a:lnTo>
                  <a:lnTo>
                    <a:pt x="175" y="314"/>
                  </a:lnTo>
                  <a:lnTo>
                    <a:pt x="173" y="310"/>
                  </a:lnTo>
                  <a:lnTo>
                    <a:pt x="168" y="300"/>
                  </a:lnTo>
                  <a:lnTo>
                    <a:pt x="166" y="298"/>
                  </a:lnTo>
                  <a:lnTo>
                    <a:pt x="166" y="293"/>
                  </a:lnTo>
                  <a:lnTo>
                    <a:pt x="168" y="291"/>
                  </a:lnTo>
                  <a:lnTo>
                    <a:pt x="173" y="284"/>
                  </a:lnTo>
                  <a:lnTo>
                    <a:pt x="173" y="281"/>
                  </a:lnTo>
                  <a:lnTo>
                    <a:pt x="173" y="276"/>
                  </a:lnTo>
                  <a:lnTo>
                    <a:pt x="170" y="274"/>
                  </a:lnTo>
                  <a:lnTo>
                    <a:pt x="170" y="269"/>
                  </a:lnTo>
                  <a:lnTo>
                    <a:pt x="173" y="267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0" y="255"/>
                  </a:lnTo>
                  <a:lnTo>
                    <a:pt x="168" y="253"/>
                  </a:lnTo>
                  <a:lnTo>
                    <a:pt x="168" y="248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1"/>
                  </a:lnTo>
                  <a:lnTo>
                    <a:pt x="177" y="231"/>
                  </a:lnTo>
                  <a:lnTo>
                    <a:pt x="180" y="231"/>
                  </a:lnTo>
                  <a:lnTo>
                    <a:pt x="182" y="227"/>
                  </a:lnTo>
                  <a:lnTo>
                    <a:pt x="187" y="220"/>
                  </a:lnTo>
                  <a:lnTo>
                    <a:pt x="189" y="217"/>
                  </a:lnTo>
                  <a:lnTo>
                    <a:pt x="192" y="215"/>
                  </a:lnTo>
                  <a:lnTo>
                    <a:pt x="194" y="213"/>
                  </a:lnTo>
                  <a:lnTo>
                    <a:pt x="196" y="210"/>
                  </a:lnTo>
                  <a:lnTo>
                    <a:pt x="201" y="205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3" y="189"/>
                  </a:lnTo>
                  <a:lnTo>
                    <a:pt x="213" y="182"/>
                  </a:lnTo>
                  <a:lnTo>
                    <a:pt x="211" y="177"/>
                  </a:lnTo>
                  <a:lnTo>
                    <a:pt x="206" y="175"/>
                  </a:lnTo>
                  <a:lnTo>
                    <a:pt x="206" y="172"/>
                  </a:lnTo>
                  <a:lnTo>
                    <a:pt x="206" y="156"/>
                  </a:lnTo>
                  <a:lnTo>
                    <a:pt x="208" y="151"/>
                  </a:lnTo>
                  <a:lnTo>
                    <a:pt x="213" y="144"/>
                  </a:lnTo>
                  <a:lnTo>
                    <a:pt x="213" y="139"/>
                  </a:lnTo>
                  <a:lnTo>
                    <a:pt x="215" y="134"/>
                  </a:lnTo>
                  <a:lnTo>
                    <a:pt x="215" y="132"/>
                  </a:lnTo>
                  <a:lnTo>
                    <a:pt x="213" y="127"/>
                  </a:lnTo>
                  <a:lnTo>
                    <a:pt x="208" y="120"/>
                  </a:lnTo>
                  <a:lnTo>
                    <a:pt x="206" y="116"/>
                  </a:lnTo>
                  <a:lnTo>
                    <a:pt x="203" y="11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4EAF525A-BB17-CACD-9A67-452EC098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36550"/>
              <a:ext cx="1160463" cy="728663"/>
            </a:xfrm>
            <a:custGeom>
              <a:avLst/>
              <a:gdLst>
                <a:gd name="T0" fmla="*/ 16 w 731"/>
                <a:gd name="T1" fmla="*/ 310 h 459"/>
                <a:gd name="T2" fmla="*/ 14 w 731"/>
                <a:gd name="T3" fmla="*/ 236 h 459"/>
                <a:gd name="T4" fmla="*/ 2 w 731"/>
                <a:gd name="T5" fmla="*/ 165 h 459"/>
                <a:gd name="T6" fmla="*/ 4 w 731"/>
                <a:gd name="T7" fmla="*/ 101 h 459"/>
                <a:gd name="T8" fmla="*/ 28 w 731"/>
                <a:gd name="T9" fmla="*/ 87 h 459"/>
                <a:gd name="T10" fmla="*/ 151 w 731"/>
                <a:gd name="T11" fmla="*/ 33 h 459"/>
                <a:gd name="T12" fmla="*/ 250 w 731"/>
                <a:gd name="T13" fmla="*/ 4 h 459"/>
                <a:gd name="T14" fmla="*/ 279 w 731"/>
                <a:gd name="T15" fmla="*/ 54 h 459"/>
                <a:gd name="T16" fmla="*/ 276 w 731"/>
                <a:gd name="T17" fmla="*/ 97 h 459"/>
                <a:gd name="T18" fmla="*/ 284 w 731"/>
                <a:gd name="T19" fmla="*/ 113 h 459"/>
                <a:gd name="T20" fmla="*/ 300 w 731"/>
                <a:gd name="T21" fmla="*/ 116 h 459"/>
                <a:gd name="T22" fmla="*/ 319 w 731"/>
                <a:gd name="T23" fmla="*/ 137 h 459"/>
                <a:gd name="T24" fmla="*/ 362 w 731"/>
                <a:gd name="T25" fmla="*/ 161 h 459"/>
                <a:gd name="T26" fmla="*/ 426 w 731"/>
                <a:gd name="T27" fmla="*/ 130 h 459"/>
                <a:gd name="T28" fmla="*/ 452 w 731"/>
                <a:gd name="T29" fmla="*/ 161 h 459"/>
                <a:gd name="T30" fmla="*/ 466 w 731"/>
                <a:gd name="T31" fmla="*/ 232 h 459"/>
                <a:gd name="T32" fmla="*/ 508 w 731"/>
                <a:gd name="T33" fmla="*/ 241 h 459"/>
                <a:gd name="T34" fmla="*/ 527 w 731"/>
                <a:gd name="T35" fmla="*/ 236 h 459"/>
                <a:gd name="T36" fmla="*/ 558 w 731"/>
                <a:gd name="T37" fmla="*/ 248 h 459"/>
                <a:gd name="T38" fmla="*/ 584 w 731"/>
                <a:gd name="T39" fmla="*/ 324 h 459"/>
                <a:gd name="T40" fmla="*/ 589 w 731"/>
                <a:gd name="T41" fmla="*/ 314 h 459"/>
                <a:gd name="T42" fmla="*/ 629 w 731"/>
                <a:gd name="T43" fmla="*/ 305 h 459"/>
                <a:gd name="T44" fmla="*/ 674 w 731"/>
                <a:gd name="T45" fmla="*/ 303 h 459"/>
                <a:gd name="T46" fmla="*/ 709 w 731"/>
                <a:gd name="T47" fmla="*/ 336 h 459"/>
                <a:gd name="T48" fmla="*/ 721 w 731"/>
                <a:gd name="T49" fmla="*/ 333 h 459"/>
                <a:gd name="T50" fmla="*/ 712 w 731"/>
                <a:gd name="T51" fmla="*/ 357 h 459"/>
                <a:gd name="T52" fmla="*/ 719 w 731"/>
                <a:gd name="T53" fmla="*/ 388 h 459"/>
                <a:gd name="T54" fmla="*/ 724 w 731"/>
                <a:gd name="T55" fmla="*/ 421 h 459"/>
                <a:gd name="T56" fmla="*/ 712 w 731"/>
                <a:gd name="T57" fmla="*/ 442 h 459"/>
                <a:gd name="T58" fmla="*/ 702 w 731"/>
                <a:gd name="T59" fmla="*/ 459 h 459"/>
                <a:gd name="T60" fmla="*/ 669 w 731"/>
                <a:gd name="T61" fmla="*/ 445 h 459"/>
                <a:gd name="T62" fmla="*/ 657 w 731"/>
                <a:gd name="T63" fmla="*/ 430 h 459"/>
                <a:gd name="T64" fmla="*/ 641 w 731"/>
                <a:gd name="T65" fmla="*/ 438 h 459"/>
                <a:gd name="T66" fmla="*/ 591 w 731"/>
                <a:gd name="T67" fmla="*/ 426 h 459"/>
                <a:gd name="T68" fmla="*/ 563 w 731"/>
                <a:gd name="T69" fmla="*/ 435 h 459"/>
                <a:gd name="T70" fmla="*/ 537 w 731"/>
                <a:gd name="T71" fmla="*/ 440 h 459"/>
                <a:gd name="T72" fmla="*/ 513 w 731"/>
                <a:gd name="T73" fmla="*/ 445 h 459"/>
                <a:gd name="T74" fmla="*/ 492 w 731"/>
                <a:gd name="T75" fmla="*/ 447 h 459"/>
                <a:gd name="T76" fmla="*/ 409 w 731"/>
                <a:gd name="T77" fmla="*/ 428 h 459"/>
                <a:gd name="T78" fmla="*/ 392 w 731"/>
                <a:gd name="T79" fmla="*/ 435 h 459"/>
                <a:gd name="T80" fmla="*/ 369 w 731"/>
                <a:gd name="T81" fmla="*/ 447 h 459"/>
                <a:gd name="T82" fmla="*/ 359 w 731"/>
                <a:gd name="T83" fmla="*/ 442 h 459"/>
                <a:gd name="T84" fmla="*/ 350 w 731"/>
                <a:gd name="T85" fmla="*/ 430 h 459"/>
                <a:gd name="T86" fmla="*/ 331 w 731"/>
                <a:gd name="T87" fmla="*/ 438 h 459"/>
                <a:gd name="T88" fmla="*/ 329 w 731"/>
                <a:gd name="T89" fmla="*/ 414 h 459"/>
                <a:gd name="T90" fmla="*/ 317 w 731"/>
                <a:gd name="T91" fmla="*/ 414 h 459"/>
                <a:gd name="T92" fmla="*/ 314 w 731"/>
                <a:gd name="T93" fmla="*/ 428 h 459"/>
                <a:gd name="T94" fmla="*/ 286 w 731"/>
                <a:gd name="T95" fmla="*/ 419 h 459"/>
                <a:gd name="T96" fmla="*/ 279 w 731"/>
                <a:gd name="T97" fmla="*/ 407 h 459"/>
                <a:gd name="T98" fmla="*/ 258 w 731"/>
                <a:gd name="T99" fmla="*/ 409 h 459"/>
                <a:gd name="T100" fmla="*/ 239 w 731"/>
                <a:gd name="T101" fmla="*/ 423 h 459"/>
                <a:gd name="T102" fmla="*/ 227 w 731"/>
                <a:gd name="T103" fmla="*/ 412 h 459"/>
                <a:gd name="T104" fmla="*/ 239 w 731"/>
                <a:gd name="T105" fmla="*/ 393 h 459"/>
                <a:gd name="T106" fmla="*/ 236 w 731"/>
                <a:gd name="T107" fmla="*/ 369 h 459"/>
                <a:gd name="T108" fmla="*/ 217 w 731"/>
                <a:gd name="T109" fmla="*/ 369 h 459"/>
                <a:gd name="T110" fmla="*/ 208 w 731"/>
                <a:gd name="T111" fmla="*/ 369 h 459"/>
                <a:gd name="T112" fmla="*/ 182 w 731"/>
                <a:gd name="T113" fmla="*/ 376 h 459"/>
                <a:gd name="T114" fmla="*/ 142 w 731"/>
                <a:gd name="T115" fmla="*/ 374 h 459"/>
                <a:gd name="T116" fmla="*/ 130 w 731"/>
                <a:gd name="T117" fmla="*/ 355 h 459"/>
                <a:gd name="T118" fmla="*/ 108 w 731"/>
                <a:gd name="T119" fmla="*/ 329 h 459"/>
                <a:gd name="T120" fmla="*/ 92 w 731"/>
                <a:gd name="T121" fmla="*/ 333 h 459"/>
                <a:gd name="T122" fmla="*/ 68 w 731"/>
                <a:gd name="T123" fmla="*/ 317 h 459"/>
                <a:gd name="T124" fmla="*/ 23 w 731"/>
                <a:gd name="T125" fmla="*/ 32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" h="459">
                  <a:moveTo>
                    <a:pt x="21" y="322"/>
                  </a:moveTo>
                  <a:lnTo>
                    <a:pt x="21" y="322"/>
                  </a:lnTo>
                  <a:lnTo>
                    <a:pt x="14" y="312"/>
                  </a:lnTo>
                  <a:lnTo>
                    <a:pt x="11" y="312"/>
                  </a:lnTo>
                  <a:lnTo>
                    <a:pt x="16" y="312"/>
                  </a:lnTo>
                  <a:lnTo>
                    <a:pt x="16" y="310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4" y="281"/>
                  </a:lnTo>
                  <a:lnTo>
                    <a:pt x="4" y="260"/>
                  </a:lnTo>
                  <a:lnTo>
                    <a:pt x="7" y="243"/>
                  </a:lnTo>
                  <a:lnTo>
                    <a:pt x="14" y="236"/>
                  </a:lnTo>
                  <a:lnTo>
                    <a:pt x="7" y="225"/>
                  </a:lnTo>
                  <a:lnTo>
                    <a:pt x="4" y="220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2" y="165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9" y="123"/>
                  </a:lnTo>
                  <a:lnTo>
                    <a:pt x="4" y="109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5" y="75"/>
                  </a:lnTo>
                  <a:lnTo>
                    <a:pt x="42" y="68"/>
                  </a:lnTo>
                  <a:lnTo>
                    <a:pt x="94" y="45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51" y="33"/>
                  </a:lnTo>
                  <a:lnTo>
                    <a:pt x="196" y="16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17" y="16"/>
                  </a:lnTo>
                  <a:lnTo>
                    <a:pt x="239" y="9"/>
                  </a:lnTo>
                  <a:lnTo>
                    <a:pt x="250" y="4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2" y="28"/>
                  </a:lnTo>
                  <a:lnTo>
                    <a:pt x="265" y="38"/>
                  </a:lnTo>
                  <a:lnTo>
                    <a:pt x="274" y="47"/>
                  </a:lnTo>
                  <a:lnTo>
                    <a:pt x="279" y="54"/>
                  </a:lnTo>
                  <a:lnTo>
                    <a:pt x="279" y="61"/>
                  </a:lnTo>
                  <a:lnTo>
                    <a:pt x="279" y="64"/>
                  </a:lnTo>
                  <a:lnTo>
                    <a:pt x="272" y="71"/>
                  </a:lnTo>
                  <a:lnTo>
                    <a:pt x="272" y="75"/>
                  </a:lnTo>
                  <a:lnTo>
                    <a:pt x="276" y="94"/>
                  </a:lnTo>
                  <a:lnTo>
                    <a:pt x="276" y="97"/>
                  </a:lnTo>
                  <a:lnTo>
                    <a:pt x="274" y="101"/>
                  </a:lnTo>
                  <a:lnTo>
                    <a:pt x="274" y="104"/>
                  </a:lnTo>
                  <a:lnTo>
                    <a:pt x="276" y="104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6" y="116"/>
                  </a:lnTo>
                  <a:lnTo>
                    <a:pt x="291" y="116"/>
                  </a:lnTo>
                  <a:lnTo>
                    <a:pt x="293" y="116"/>
                  </a:lnTo>
                  <a:lnTo>
                    <a:pt x="298" y="116"/>
                  </a:lnTo>
                  <a:lnTo>
                    <a:pt x="300" y="116"/>
                  </a:lnTo>
                  <a:lnTo>
                    <a:pt x="302" y="118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307" y="125"/>
                  </a:lnTo>
                  <a:lnTo>
                    <a:pt x="319" y="135"/>
                  </a:lnTo>
                  <a:lnTo>
                    <a:pt x="319" y="137"/>
                  </a:lnTo>
                  <a:lnTo>
                    <a:pt x="324" y="146"/>
                  </a:lnTo>
                  <a:lnTo>
                    <a:pt x="326" y="149"/>
                  </a:lnTo>
                  <a:lnTo>
                    <a:pt x="331" y="154"/>
                  </a:lnTo>
                  <a:lnTo>
                    <a:pt x="355" y="163"/>
                  </a:lnTo>
                  <a:lnTo>
                    <a:pt x="357" y="163"/>
                  </a:lnTo>
                  <a:lnTo>
                    <a:pt x="362" y="161"/>
                  </a:lnTo>
                  <a:lnTo>
                    <a:pt x="369" y="146"/>
                  </a:lnTo>
                  <a:lnTo>
                    <a:pt x="373" y="142"/>
                  </a:lnTo>
                  <a:lnTo>
                    <a:pt x="381" y="137"/>
                  </a:lnTo>
                  <a:lnTo>
                    <a:pt x="414" y="125"/>
                  </a:lnTo>
                  <a:lnTo>
                    <a:pt x="421" y="125"/>
                  </a:lnTo>
                  <a:lnTo>
                    <a:pt x="426" y="130"/>
                  </a:lnTo>
                  <a:lnTo>
                    <a:pt x="435" y="144"/>
                  </a:lnTo>
                  <a:lnTo>
                    <a:pt x="440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9" y="156"/>
                  </a:lnTo>
                  <a:lnTo>
                    <a:pt x="452" y="161"/>
                  </a:lnTo>
                  <a:lnTo>
                    <a:pt x="454" y="170"/>
                  </a:lnTo>
                  <a:lnTo>
                    <a:pt x="452" y="177"/>
                  </a:lnTo>
                  <a:lnTo>
                    <a:pt x="454" y="189"/>
                  </a:lnTo>
                  <a:lnTo>
                    <a:pt x="463" y="213"/>
                  </a:lnTo>
                  <a:lnTo>
                    <a:pt x="463" y="227"/>
                  </a:lnTo>
                  <a:lnTo>
                    <a:pt x="466" y="232"/>
                  </a:lnTo>
                  <a:lnTo>
                    <a:pt x="470" y="236"/>
                  </a:lnTo>
                  <a:lnTo>
                    <a:pt x="473" y="239"/>
                  </a:lnTo>
                  <a:lnTo>
                    <a:pt x="485" y="246"/>
                  </a:lnTo>
                  <a:lnTo>
                    <a:pt x="489" y="246"/>
                  </a:lnTo>
                  <a:lnTo>
                    <a:pt x="496" y="246"/>
                  </a:lnTo>
                  <a:lnTo>
                    <a:pt x="508" y="241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18" y="232"/>
                  </a:lnTo>
                  <a:lnTo>
                    <a:pt x="520" y="232"/>
                  </a:lnTo>
                  <a:lnTo>
                    <a:pt x="525" y="234"/>
                  </a:lnTo>
                  <a:lnTo>
                    <a:pt x="527" y="236"/>
                  </a:lnTo>
                  <a:lnTo>
                    <a:pt x="527" y="239"/>
                  </a:lnTo>
                  <a:lnTo>
                    <a:pt x="525" y="243"/>
                  </a:lnTo>
                  <a:lnTo>
                    <a:pt x="527" y="246"/>
                  </a:lnTo>
                  <a:lnTo>
                    <a:pt x="546" y="246"/>
                  </a:lnTo>
                  <a:lnTo>
                    <a:pt x="551" y="246"/>
                  </a:lnTo>
                  <a:lnTo>
                    <a:pt x="558" y="248"/>
                  </a:lnTo>
                  <a:lnTo>
                    <a:pt x="563" y="253"/>
                  </a:lnTo>
                  <a:lnTo>
                    <a:pt x="567" y="262"/>
                  </a:lnTo>
                  <a:lnTo>
                    <a:pt x="570" y="279"/>
                  </a:lnTo>
                  <a:lnTo>
                    <a:pt x="572" y="298"/>
                  </a:lnTo>
                  <a:lnTo>
                    <a:pt x="575" y="314"/>
                  </a:lnTo>
                  <a:lnTo>
                    <a:pt x="584" y="324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9" y="314"/>
                  </a:lnTo>
                  <a:lnTo>
                    <a:pt x="594" y="307"/>
                  </a:lnTo>
                  <a:lnTo>
                    <a:pt x="596" y="305"/>
                  </a:lnTo>
                  <a:lnTo>
                    <a:pt x="601" y="303"/>
                  </a:lnTo>
                  <a:lnTo>
                    <a:pt x="612" y="300"/>
                  </a:lnTo>
                  <a:lnTo>
                    <a:pt x="624" y="303"/>
                  </a:lnTo>
                  <a:lnTo>
                    <a:pt x="629" y="305"/>
                  </a:lnTo>
                  <a:lnTo>
                    <a:pt x="634" y="307"/>
                  </a:lnTo>
                  <a:lnTo>
                    <a:pt x="638" y="310"/>
                  </a:lnTo>
                  <a:lnTo>
                    <a:pt x="646" y="310"/>
                  </a:lnTo>
                  <a:lnTo>
                    <a:pt x="662" y="300"/>
                  </a:lnTo>
                  <a:lnTo>
                    <a:pt x="667" y="300"/>
                  </a:lnTo>
                  <a:lnTo>
                    <a:pt x="674" y="303"/>
                  </a:lnTo>
                  <a:lnTo>
                    <a:pt x="683" y="312"/>
                  </a:lnTo>
                  <a:lnTo>
                    <a:pt x="688" y="314"/>
                  </a:lnTo>
                  <a:lnTo>
                    <a:pt x="695" y="319"/>
                  </a:lnTo>
                  <a:lnTo>
                    <a:pt x="702" y="336"/>
                  </a:lnTo>
                  <a:lnTo>
                    <a:pt x="707" y="338"/>
                  </a:lnTo>
                  <a:lnTo>
                    <a:pt x="709" y="336"/>
                  </a:lnTo>
                  <a:lnTo>
                    <a:pt x="709" y="333"/>
                  </a:lnTo>
                  <a:lnTo>
                    <a:pt x="709" y="331"/>
                  </a:lnTo>
                  <a:lnTo>
                    <a:pt x="712" y="329"/>
                  </a:lnTo>
                  <a:lnTo>
                    <a:pt x="714" y="329"/>
                  </a:lnTo>
                  <a:lnTo>
                    <a:pt x="719" y="331"/>
                  </a:lnTo>
                  <a:lnTo>
                    <a:pt x="721" y="333"/>
                  </a:lnTo>
                  <a:lnTo>
                    <a:pt x="724" y="336"/>
                  </a:lnTo>
                  <a:lnTo>
                    <a:pt x="724" y="341"/>
                  </a:lnTo>
                  <a:lnTo>
                    <a:pt x="721" y="345"/>
                  </a:lnTo>
                  <a:lnTo>
                    <a:pt x="714" y="350"/>
                  </a:lnTo>
                  <a:lnTo>
                    <a:pt x="712" y="355"/>
                  </a:lnTo>
                  <a:lnTo>
                    <a:pt x="712" y="357"/>
                  </a:lnTo>
                  <a:lnTo>
                    <a:pt x="709" y="367"/>
                  </a:lnTo>
                  <a:lnTo>
                    <a:pt x="707" y="383"/>
                  </a:lnTo>
                  <a:lnTo>
                    <a:pt x="707" y="390"/>
                  </a:lnTo>
                  <a:lnTo>
                    <a:pt x="709" y="393"/>
                  </a:lnTo>
                  <a:lnTo>
                    <a:pt x="714" y="390"/>
                  </a:lnTo>
                  <a:lnTo>
                    <a:pt x="719" y="388"/>
                  </a:lnTo>
                  <a:lnTo>
                    <a:pt x="721" y="390"/>
                  </a:lnTo>
                  <a:lnTo>
                    <a:pt x="726" y="409"/>
                  </a:lnTo>
                  <a:lnTo>
                    <a:pt x="728" y="412"/>
                  </a:lnTo>
                  <a:lnTo>
                    <a:pt x="731" y="416"/>
                  </a:lnTo>
                  <a:lnTo>
                    <a:pt x="731" y="419"/>
                  </a:lnTo>
                  <a:lnTo>
                    <a:pt x="724" y="421"/>
                  </a:lnTo>
                  <a:lnTo>
                    <a:pt x="719" y="426"/>
                  </a:lnTo>
                  <a:lnTo>
                    <a:pt x="714" y="430"/>
                  </a:lnTo>
                  <a:lnTo>
                    <a:pt x="712" y="435"/>
                  </a:lnTo>
                  <a:lnTo>
                    <a:pt x="709" y="438"/>
                  </a:lnTo>
                  <a:lnTo>
                    <a:pt x="709" y="442"/>
                  </a:lnTo>
                  <a:lnTo>
                    <a:pt x="712" y="442"/>
                  </a:lnTo>
                  <a:lnTo>
                    <a:pt x="712" y="449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07" y="456"/>
                  </a:lnTo>
                  <a:lnTo>
                    <a:pt x="705" y="459"/>
                  </a:lnTo>
                  <a:lnTo>
                    <a:pt x="702" y="459"/>
                  </a:lnTo>
                  <a:lnTo>
                    <a:pt x="698" y="459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7"/>
                  </a:lnTo>
                  <a:lnTo>
                    <a:pt x="672" y="447"/>
                  </a:lnTo>
                  <a:lnTo>
                    <a:pt x="669" y="445"/>
                  </a:lnTo>
                  <a:lnTo>
                    <a:pt x="669" y="442"/>
                  </a:lnTo>
                  <a:lnTo>
                    <a:pt x="669" y="433"/>
                  </a:lnTo>
                  <a:lnTo>
                    <a:pt x="669" y="430"/>
                  </a:lnTo>
                  <a:lnTo>
                    <a:pt x="667" y="430"/>
                  </a:lnTo>
                  <a:lnTo>
                    <a:pt x="662" y="428"/>
                  </a:lnTo>
                  <a:lnTo>
                    <a:pt x="657" y="430"/>
                  </a:lnTo>
                  <a:lnTo>
                    <a:pt x="655" y="433"/>
                  </a:lnTo>
                  <a:lnTo>
                    <a:pt x="653" y="435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3" y="440"/>
                  </a:lnTo>
                  <a:lnTo>
                    <a:pt x="641" y="438"/>
                  </a:lnTo>
                  <a:lnTo>
                    <a:pt x="638" y="435"/>
                  </a:lnTo>
                  <a:lnTo>
                    <a:pt x="636" y="433"/>
                  </a:lnTo>
                  <a:lnTo>
                    <a:pt x="634" y="430"/>
                  </a:lnTo>
                  <a:lnTo>
                    <a:pt x="605" y="428"/>
                  </a:lnTo>
                  <a:lnTo>
                    <a:pt x="594" y="426"/>
                  </a:lnTo>
                  <a:lnTo>
                    <a:pt x="591" y="426"/>
                  </a:lnTo>
                  <a:lnTo>
                    <a:pt x="586" y="426"/>
                  </a:lnTo>
                  <a:lnTo>
                    <a:pt x="579" y="430"/>
                  </a:lnTo>
                  <a:lnTo>
                    <a:pt x="575" y="433"/>
                  </a:lnTo>
                  <a:lnTo>
                    <a:pt x="572" y="435"/>
                  </a:lnTo>
                  <a:lnTo>
                    <a:pt x="570" y="435"/>
                  </a:lnTo>
                  <a:lnTo>
                    <a:pt x="563" y="435"/>
                  </a:lnTo>
                  <a:lnTo>
                    <a:pt x="556" y="430"/>
                  </a:lnTo>
                  <a:lnTo>
                    <a:pt x="553" y="430"/>
                  </a:lnTo>
                  <a:lnTo>
                    <a:pt x="551" y="430"/>
                  </a:lnTo>
                  <a:lnTo>
                    <a:pt x="544" y="438"/>
                  </a:lnTo>
                  <a:lnTo>
                    <a:pt x="541" y="440"/>
                  </a:lnTo>
                  <a:lnTo>
                    <a:pt x="537" y="440"/>
                  </a:lnTo>
                  <a:lnTo>
                    <a:pt x="537" y="442"/>
                  </a:lnTo>
                  <a:lnTo>
                    <a:pt x="534" y="442"/>
                  </a:lnTo>
                  <a:lnTo>
                    <a:pt x="532" y="445"/>
                  </a:lnTo>
                  <a:lnTo>
                    <a:pt x="527" y="447"/>
                  </a:lnTo>
                  <a:lnTo>
                    <a:pt x="523" y="447"/>
                  </a:lnTo>
                  <a:lnTo>
                    <a:pt x="513" y="445"/>
                  </a:lnTo>
                  <a:lnTo>
                    <a:pt x="506" y="442"/>
                  </a:lnTo>
                  <a:lnTo>
                    <a:pt x="501" y="440"/>
                  </a:lnTo>
                  <a:lnTo>
                    <a:pt x="499" y="440"/>
                  </a:lnTo>
                  <a:lnTo>
                    <a:pt x="496" y="442"/>
                  </a:lnTo>
                  <a:lnTo>
                    <a:pt x="494" y="445"/>
                  </a:lnTo>
                  <a:lnTo>
                    <a:pt x="492" y="447"/>
                  </a:lnTo>
                  <a:lnTo>
                    <a:pt x="487" y="447"/>
                  </a:lnTo>
                  <a:lnTo>
                    <a:pt x="470" y="445"/>
                  </a:lnTo>
                  <a:lnTo>
                    <a:pt x="461" y="445"/>
                  </a:lnTo>
                  <a:lnTo>
                    <a:pt x="442" y="449"/>
                  </a:lnTo>
                  <a:lnTo>
                    <a:pt x="426" y="438"/>
                  </a:lnTo>
                  <a:lnTo>
                    <a:pt x="409" y="428"/>
                  </a:lnTo>
                  <a:lnTo>
                    <a:pt x="407" y="426"/>
                  </a:lnTo>
                  <a:lnTo>
                    <a:pt x="402" y="426"/>
                  </a:lnTo>
                  <a:lnTo>
                    <a:pt x="397" y="426"/>
                  </a:lnTo>
                  <a:lnTo>
                    <a:pt x="392" y="428"/>
                  </a:lnTo>
                  <a:lnTo>
                    <a:pt x="392" y="430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85" y="445"/>
                  </a:lnTo>
                  <a:lnTo>
                    <a:pt x="373" y="445"/>
                  </a:lnTo>
                  <a:lnTo>
                    <a:pt x="369" y="447"/>
                  </a:lnTo>
                  <a:lnTo>
                    <a:pt x="364" y="452"/>
                  </a:lnTo>
                  <a:lnTo>
                    <a:pt x="362" y="452"/>
                  </a:lnTo>
                  <a:lnTo>
                    <a:pt x="359" y="452"/>
                  </a:lnTo>
                  <a:lnTo>
                    <a:pt x="359" y="447"/>
                  </a:lnTo>
                  <a:lnTo>
                    <a:pt x="359" y="445"/>
                  </a:lnTo>
                  <a:lnTo>
                    <a:pt x="359" y="442"/>
                  </a:lnTo>
                  <a:lnTo>
                    <a:pt x="359" y="438"/>
                  </a:lnTo>
                  <a:lnTo>
                    <a:pt x="359" y="435"/>
                  </a:lnTo>
                  <a:lnTo>
                    <a:pt x="357" y="433"/>
                  </a:lnTo>
                  <a:lnTo>
                    <a:pt x="355" y="430"/>
                  </a:lnTo>
                  <a:lnTo>
                    <a:pt x="355" y="430"/>
                  </a:lnTo>
                  <a:lnTo>
                    <a:pt x="350" y="430"/>
                  </a:lnTo>
                  <a:lnTo>
                    <a:pt x="340" y="440"/>
                  </a:lnTo>
                  <a:lnTo>
                    <a:pt x="336" y="445"/>
                  </a:lnTo>
                  <a:lnTo>
                    <a:pt x="333" y="445"/>
                  </a:lnTo>
                  <a:lnTo>
                    <a:pt x="331" y="445"/>
                  </a:lnTo>
                  <a:lnTo>
                    <a:pt x="329" y="440"/>
                  </a:lnTo>
                  <a:lnTo>
                    <a:pt x="331" y="438"/>
                  </a:lnTo>
                  <a:lnTo>
                    <a:pt x="333" y="433"/>
                  </a:lnTo>
                  <a:lnTo>
                    <a:pt x="336" y="430"/>
                  </a:lnTo>
                  <a:lnTo>
                    <a:pt x="336" y="428"/>
                  </a:lnTo>
                  <a:lnTo>
                    <a:pt x="333" y="426"/>
                  </a:lnTo>
                  <a:lnTo>
                    <a:pt x="331" y="419"/>
                  </a:lnTo>
                  <a:lnTo>
                    <a:pt x="329" y="414"/>
                  </a:lnTo>
                  <a:lnTo>
                    <a:pt x="324" y="409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7" y="409"/>
                  </a:lnTo>
                  <a:lnTo>
                    <a:pt x="317" y="414"/>
                  </a:lnTo>
                  <a:lnTo>
                    <a:pt x="317" y="416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6"/>
                  </a:lnTo>
                  <a:lnTo>
                    <a:pt x="317" y="428"/>
                  </a:lnTo>
                  <a:lnTo>
                    <a:pt x="314" y="428"/>
                  </a:lnTo>
                  <a:lnTo>
                    <a:pt x="312" y="428"/>
                  </a:lnTo>
                  <a:lnTo>
                    <a:pt x="310" y="428"/>
                  </a:lnTo>
                  <a:lnTo>
                    <a:pt x="307" y="426"/>
                  </a:lnTo>
                  <a:lnTo>
                    <a:pt x="302" y="423"/>
                  </a:lnTo>
                  <a:lnTo>
                    <a:pt x="298" y="421"/>
                  </a:lnTo>
                  <a:lnTo>
                    <a:pt x="286" y="419"/>
                  </a:lnTo>
                  <a:lnTo>
                    <a:pt x="281" y="419"/>
                  </a:lnTo>
                  <a:lnTo>
                    <a:pt x="281" y="416"/>
                  </a:lnTo>
                  <a:lnTo>
                    <a:pt x="281" y="412"/>
                  </a:lnTo>
                  <a:lnTo>
                    <a:pt x="281" y="409"/>
                  </a:lnTo>
                  <a:lnTo>
                    <a:pt x="281" y="407"/>
                  </a:lnTo>
                  <a:lnTo>
                    <a:pt x="279" y="407"/>
                  </a:lnTo>
                  <a:lnTo>
                    <a:pt x="274" y="407"/>
                  </a:lnTo>
                  <a:lnTo>
                    <a:pt x="272" y="407"/>
                  </a:lnTo>
                  <a:lnTo>
                    <a:pt x="269" y="409"/>
                  </a:lnTo>
                  <a:lnTo>
                    <a:pt x="267" y="412"/>
                  </a:lnTo>
                  <a:lnTo>
                    <a:pt x="262" y="412"/>
                  </a:lnTo>
                  <a:lnTo>
                    <a:pt x="258" y="409"/>
                  </a:lnTo>
                  <a:lnTo>
                    <a:pt x="250" y="409"/>
                  </a:lnTo>
                  <a:lnTo>
                    <a:pt x="246" y="412"/>
                  </a:lnTo>
                  <a:lnTo>
                    <a:pt x="243" y="414"/>
                  </a:lnTo>
                  <a:lnTo>
                    <a:pt x="241" y="416"/>
                  </a:lnTo>
                  <a:lnTo>
                    <a:pt x="241" y="421"/>
                  </a:lnTo>
                  <a:lnTo>
                    <a:pt x="239" y="423"/>
                  </a:lnTo>
                  <a:lnTo>
                    <a:pt x="236" y="423"/>
                  </a:lnTo>
                  <a:lnTo>
                    <a:pt x="234" y="423"/>
                  </a:lnTo>
                  <a:lnTo>
                    <a:pt x="231" y="421"/>
                  </a:lnTo>
                  <a:lnTo>
                    <a:pt x="229" y="419"/>
                  </a:lnTo>
                  <a:lnTo>
                    <a:pt x="227" y="414"/>
                  </a:lnTo>
                  <a:lnTo>
                    <a:pt x="227" y="412"/>
                  </a:lnTo>
                  <a:lnTo>
                    <a:pt x="227" y="409"/>
                  </a:lnTo>
                  <a:lnTo>
                    <a:pt x="227" y="407"/>
                  </a:lnTo>
                  <a:lnTo>
                    <a:pt x="227" y="404"/>
                  </a:lnTo>
                  <a:lnTo>
                    <a:pt x="229" y="402"/>
                  </a:lnTo>
                  <a:lnTo>
                    <a:pt x="231" y="397"/>
                  </a:lnTo>
                  <a:lnTo>
                    <a:pt x="239" y="393"/>
                  </a:lnTo>
                  <a:lnTo>
                    <a:pt x="246" y="385"/>
                  </a:lnTo>
                  <a:lnTo>
                    <a:pt x="250" y="383"/>
                  </a:lnTo>
                  <a:lnTo>
                    <a:pt x="253" y="381"/>
                  </a:lnTo>
                  <a:lnTo>
                    <a:pt x="250" y="378"/>
                  </a:lnTo>
                  <a:lnTo>
                    <a:pt x="248" y="376"/>
                  </a:lnTo>
                  <a:lnTo>
                    <a:pt x="236" y="369"/>
                  </a:lnTo>
                  <a:lnTo>
                    <a:pt x="231" y="367"/>
                  </a:lnTo>
                  <a:lnTo>
                    <a:pt x="229" y="369"/>
                  </a:lnTo>
                  <a:lnTo>
                    <a:pt x="224" y="371"/>
                  </a:lnTo>
                  <a:lnTo>
                    <a:pt x="224" y="374"/>
                  </a:lnTo>
                  <a:lnTo>
                    <a:pt x="220" y="371"/>
                  </a:lnTo>
                  <a:lnTo>
                    <a:pt x="217" y="369"/>
                  </a:lnTo>
                  <a:lnTo>
                    <a:pt x="217" y="367"/>
                  </a:lnTo>
                  <a:lnTo>
                    <a:pt x="215" y="364"/>
                  </a:lnTo>
                  <a:lnTo>
                    <a:pt x="213" y="362"/>
                  </a:lnTo>
                  <a:lnTo>
                    <a:pt x="210" y="364"/>
                  </a:lnTo>
                  <a:lnTo>
                    <a:pt x="208" y="367"/>
                  </a:lnTo>
                  <a:lnTo>
                    <a:pt x="208" y="369"/>
                  </a:lnTo>
                  <a:lnTo>
                    <a:pt x="205" y="371"/>
                  </a:lnTo>
                  <a:lnTo>
                    <a:pt x="203" y="371"/>
                  </a:lnTo>
                  <a:lnTo>
                    <a:pt x="196" y="374"/>
                  </a:lnTo>
                  <a:lnTo>
                    <a:pt x="189" y="376"/>
                  </a:lnTo>
                  <a:lnTo>
                    <a:pt x="187" y="376"/>
                  </a:lnTo>
                  <a:lnTo>
                    <a:pt x="182" y="376"/>
                  </a:lnTo>
                  <a:lnTo>
                    <a:pt x="179" y="376"/>
                  </a:lnTo>
                  <a:lnTo>
                    <a:pt x="172" y="378"/>
                  </a:lnTo>
                  <a:lnTo>
                    <a:pt x="156" y="381"/>
                  </a:lnTo>
                  <a:lnTo>
                    <a:pt x="151" y="381"/>
                  </a:lnTo>
                  <a:lnTo>
                    <a:pt x="146" y="378"/>
                  </a:lnTo>
                  <a:lnTo>
                    <a:pt x="142" y="374"/>
                  </a:lnTo>
                  <a:lnTo>
                    <a:pt x="139" y="371"/>
                  </a:lnTo>
                  <a:lnTo>
                    <a:pt x="139" y="367"/>
                  </a:lnTo>
                  <a:lnTo>
                    <a:pt x="139" y="364"/>
                  </a:lnTo>
                  <a:lnTo>
                    <a:pt x="139" y="362"/>
                  </a:lnTo>
                  <a:lnTo>
                    <a:pt x="137" y="357"/>
                  </a:lnTo>
                  <a:lnTo>
                    <a:pt x="130" y="355"/>
                  </a:lnTo>
                  <a:lnTo>
                    <a:pt x="106" y="341"/>
                  </a:lnTo>
                  <a:lnTo>
                    <a:pt x="106" y="338"/>
                  </a:lnTo>
                  <a:lnTo>
                    <a:pt x="106" y="336"/>
                  </a:lnTo>
                  <a:lnTo>
                    <a:pt x="108" y="333"/>
                  </a:lnTo>
                  <a:lnTo>
                    <a:pt x="108" y="331"/>
                  </a:lnTo>
                  <a:lnTo>
                    <a:pt x="108" y="329"/>
                  </a:lnTo>
                  <a:lnTo>
                    <a:pt x="106" y="329"/>
                  </a:lnTo>
                  <a:lnTo>
                    <a:pt x="101" y="329"/>
                  </a:lnTo>
                  <a:lnTo>
                    <a:pt x="99" y="331"/>
                  </a:lnTo>
                  <a:lnTo>
                    <a:pt x="97" y="333"/>
                  </a:lnTo>
                  <a:lnTo>
                    <a:pt x="94" y="333"/>
                  </a:lnTo>
                  <a:lnTo>
                    <a:pt x="92" y="333"/>
                  </a:lnTo>
                  <a:lnTo>
                    <a:pt x="87" y="331"/>
                  </a:lnTo>
                  <a:lnTo>
                    <a:pt x="85" y="329"/>
                  </a:lnTo>
                  <a:lnTo>
                    <a:pt x="80" y="324"/>
                  </a:lnTo>
                  <a:lnTo>
                    <a:pt x="78" y="322"/>
                  </a:lnTo>
                  <a:lnTo>
                    <a:pt x="73" y="317"/>
                  </a:lnTo>
                  <a:lnTo>
                    <a:pt x="68" y="317"/>
                  </a:lnTo>
                  <a:lnTo>
                    <a:pt x="64" y="317"/>
                  </a:lnTo>
                  <a:lnTo>
                    <a:pt x="52" y="319"/>
                  </a:lnTo>
                  <a:lnTo>
                    <a:pt x="35" y="324"/>
                  </a:lnTo>
                  <a:lnTo>
                    <a:pt x="33" y="326"/>
                  </a:lnTo>
                  <a:lnTo>
                    <a:pt x="28" y="324"/>
                  </a:lnTo>
                  <a:lnTo>
                    <a:pt x="23" y="324"/>
                  </a:lnTo>
                  <a:lnTo>
                    <a:pt x="21" y="32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ED5DBB76-A770-5448-CA30-8514A54E2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828675"/>
              <a:ext cx="1257300" cy="1006475"/>
            </a:xfrm>
            <a:custGeom>
              <a:avLst/>
              <a:gdLst>
                <a:gd name="T0" fmla="*/ 28 w 792"/>
                <a:gd name="T1" fmla="*/ 80 h 634"/>
                <a:gd name="T2" fmla="*/ 73 w 792"/>
                <a:gd name="T3" fmla="*/ 73 h 634"/>
                <a:gd name="T4" fmla="*/ 45 w 792"/>
                <a:gd name="T5" fmla="*/ 45 h 634"/>
                <a:gd name="T6" fmla="*/ 73 w 792"/>
                <a:gd name="T7" fmla="*/ 14 h 634"/>
                <a:gd name="T8" fmla="*/ 130 w 792"/>
                <a:gd name="T9" fmla="*/ 19 h 634"/>
                <a:gd name="T10" fmla="*/ 153 w 792"/>
                <a:gd name="T11" fmla="*/ 21 h 634"/>
                <a:gd name="T12" fmla="*/ 184 w 792"/>
                <a:gd name="T13" fmla="*/ 57 h 634"/>
                <a:gd name="T14" fmla="*/ 232 w 792"/>
                <a:gd name="T15" fmla="*/ 66 h 634"/>
                <a:gd name="T16" fmla="*/ 260 w 792"/>
                <a:gd name="T17" fmla="*/ 54 h 634"/>
                <a:gd name="T18" fmla="*/ 293 w 792"/>
                <a:gd name="T19" fmla="*/ 66 h 634"/>
                <a:gd name="T20" fmla="*/ 272 w 792"/>
                <a:gd name="T21" fmla="*/ 97 h 634"/>
                <a:gd name="T22" fmla="*/ 286 w 792"/>
                <a:gd name="T23" fmla="*/ 111 h 634"/>
                <a:gd name="T24" fmla="*/ 317 w 792"/>
                <a:gd name="T25" fmla="*/ 97 h 634"/>
                <a:gd name="T26" fmla="*/ 343 w 792"/>
                <a:gd name="T27" fmla="*/ 111 h 634"/>
                <a:gd name="T28" fmla="*/ 362 w 792"/>
                <a:gd name="T29" fmla="*/ 111 h 634"/>
                <a:gd name="T30" fmla="*/ 376 w 792"/>
                <a:gd name="T31" fmla="*/ 109 h 634"/>
                <a:gd name="T32" fmla="*/ 381 w 792"/>
                <a:gd name="T33" fmla="*/ 135 h 634"/>
                <a:gd name="T34" fmla="*/ 404 w 792"/>
                <a:gd name="T35" fmla="*/ 135 h 634"/>
                <a:gd name="T36" fmla="*/ 437 w 792"/>
                <a:gd name="T37" fmla="*/ 130 h 634"/>
                <a:gd name="T38" fmla="*/ 471 w 792"/>
                <a:gd name="T39" fmla="*/ 128 h 634"/>
                <a:gd name="T40" fmla="*/ 546 w 792"/>
                <a:gd name="T41" fmla="*/ 130 h 634"/>
                <a:gd name="T42" fmla="*/ 586 w 792"/>
                <a:gd name="T43" fmla="*/ 130 h 634"/>
                <a:gd name="T44" fmla="*/ 624 w 792"/>
                <a:gd name="T45" fmla="*/ 120 h 634"/>
                <a:gd name="T46" fmla="*/ 688 w 792"/>
                <a:gd name="T47" fmla="*/ 130 h 634"/>
                <a:gd name="T48" fmla="*/ 714 w 792"/>
                <a:gd name="T49" fmla="*/ 123 h 634"/>
                <a:gd name="T50" fmla="*/ 750 w 792"/>
                <a:gd name="T51" fmla="*/ 149 h 634"/>
                <a:gd name="T52" fmla="*/ 780 w 792"/>
                <a:gd name="T53" fmla="*/ 161 h 634"/>
                <a:gd name="T54" fmla="*/ 785 w 792"/>
                <a:gd name="T55" fmla="*/ 208 h 634"/>
                <a:gd name="T56" fmla="*/ 778 w 792"/>
                <a:gd name="T57" fmla="*/ 262 h 634"/>
                <a:gd name="T58" fmla="*/ 747 w 792"/>
                <a:gd name="T59" fmla="*/ 288 h 634"/>
                <a:gd name="T60" fmla="*/ 750 w 792"/>
                <a:gd name="T61" fmla="*/ 319 h 634"/>
                <a:gd name="T62" fmla="*/ 743 w 792"/>
                <a:gd name="T63" fmla="*/ 355 h 634"/>
                <a:gd name="T64" fmla="*/ 747 w 792"/>
                <a:gd name="T65" fmla="*/ 388 h 634"/>
                <a:gd name="T66" fmla="*/ 731 w 792"/>
                <a:gd name="T67" fmla="*/ 404 h 634"/>
                <a:gd name="T68" fmla="*/ 695 w 792"/>
                <a:gd name="T69" fmla="*/ 407 h 634"/>
                <a:gd name="T70" fmla="*/ 639 w 792"/>
                <a:gd name="T71" fmla="*/ 438 h 634"/>
                <a:gd name="T72" fmla="*/ 650 w 792"/>
                <a:gd name="T73" fmla="*/ 480 h 634"/>
                <a:gd name="T74" fmla="*/ 667 w 792"/>
                <a:gd name="T75" fmla="*/ 497 h 634"/>
                <a:gd name="T76" fmla="*/ 634 w 792"/>
                <a:gd name="T77" fmla="*/ 509 h 634"/>
                <a:gd name="T78" fmla="*/ 629 w 792"/>
                <a:gd name="T79" fmla="*/ 539 h 634"/>
                <a:gd name="T80" fmla="*/ 641 w 792"/>
                <a:gd name="T81" fmla="*/ 554 h 634"/>
                <a:gd name="T82" fmla="*/ 639 w 792"/>
                <a:gd name="T83" fmla="*/ 573 h 634"/>
                <a:gd name="T84" fmla="*/ 603 w 792"/>
                <a:gd name="T85" fmla="*/ 625 h 634"/>
                <a:gd name="T86" fmla="*/ 568 w 792"/>
                <a:gd name="T87" fmla="*/ 606 h 634"/>
                <a:gd name="T88" fmla="*/ 508 w 792"/>
                <a:gd name="T89" fmla="*/ 563 h 634"/>
                <a:gd name="T90" fmla="*/ 478 w 792"/>
                <a:gd name="T91" fmla="*/ 532 h 634"/>
                <a:gd name="T92" fmla="*/ 444 w 792"/>
                <a:gd name="T93" fmla="*/ 539 h 634"/>
                <a:gd name="T94" fmla="*/ 390 w 792"/>
                <a:gd name="T95" fmla="*/ 549 h 634"/>
                <a:gd name="T96" fmla="*/ 357 w 792"/>
                <a:gd name="T97" fmla="*/ 537 h 634"/>
                <a:gd name="T98" fmla="*/ 274 w 792"/>
                <a:gd name="T99" fmla="*/ 506 h 634"/>
                <a:gd name="T100" fmla="*/ 210 w 792"/>
                <a:gd name="T101" fmla="*/ 499 h 634"/>
                <a:gd name="T102" fmla="*/ 172 w 792"/>
                <a:gd name="T103" fmla="*/ 509 h 634"/>
                <a:gd name="T104" fmla="*/ 104 w 792"/>
                <a:gd name="T105" fmla="*/ 502 h 634"/>
                <a:gd name="T106" fmla="*/ 99 w 792"/>
                <a:gd name="T107" fmla="*/ 471 h 634"/>
                <a:gd name="T108" fmla="*/ 118 w 792"/>
                <a:gd name="T109" fmla="*/ 478 h 634"/>
                <a:gd name="T110" fmla="*/ 104 w 792"/>
                <a:gd name="T111" fmla="*/ 388 h 634"/>
                <a:gd name="T112" fmla="*/ 109 w 792"/>
                <a:gd name="T113" fmla="*/ 367 h 634"/>
                <a:gd name="T114" fmla="*/ 92 w 792"/>
                <a:gd name="T115" fmla="*/ 338 h 634"/>
                <a:gd name="T116" fmla="*/ 101 w 792"/>
                <a:gd name="T117" fmla="*/ 296 h 634"/>
                <a:gd name="T118" fmla="*/ 87 w 792"/>
                <a:gd name="T119" fmla="*/ 284 h 634"/>
                <a:gd name="T120" fmla="*/ 94 w 792"/>
                <a:gd name="T121" fmla="*/ 22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2" h="634">
                  <a:moveTo>
                    <a:pt x="85" y="206"/>
                  </a:moveTo>
                  <a:lnTo>
                    <a:pt x="85" y="206"/>
                  </a:lnTo>
                  <a:lnTo>
                    <a:pt x="38" y="161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19" y="111"/>
                  </a:lnTo>
                  <a:lnTo>
                    <a:pt x="21" y="109"/>
                  </a:lnTo>
                  <a:lnTo>
                    <a:pt x="23" y="104"/>
                  </a:lnTo>
                  <a:lnTo>
                    <a:pt x="28" y="80"/>
                  </a:lnTo>
                  <a:lnTo>
                    <a:pt x="38" y="68"/>
                  </a:lnTo>
                  <a:lnTo>
                    <a:pt x="47" y="66"/>
                  </a:lnTo>
                  <a:lnTo>
                    <a:pt x="75" y="80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0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3" y="66"/>
                  </a:lnTo>
                  <a:lnTo>
                    <a:pt x="66" y="64"/>
                  </a:lnTo>
                  <a:lnTo>
                    <a:pt x="61" y="61"/>
                  </a:lnTo>
                  <a:lnTo>
                    <a:pt x="61" y="57"/>
                  </a:lnTo>
                  <a:lnTo>
                    <a:pt x="56" y="49"/>
                  </a:lnTo>
                  <a:lnTo>
                    <a:pt x="45" y="45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45" y="12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73" y="14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97" y="9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23" y="12"/>
                  </a:lnTo>
                  <a:lnTo>
                    <a:pt x="125" y="14"/>
                  </a:lnTo>
                  <a:lnTo>
                    <a:pt x="130" y="19"/>
                  </a:lnTo>
                  <a:lnTo>
                    <a:pt x="132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3"/>
                  </a:lnTo>
                  <a:lnTo>
                    <a:pt x="151" y="26"/>
                  </a:lnTo>
                  <a:lnTo>
                    <a:pt x="151" y="28"/>
                  </a:lnTo>
                  <a:lnTo>
                    <a:pt x="151" y="31"/>
                  </a:lnTo>
                  <a:lnTo>
                    <a:pt x="175" y="45"/>
                  </a:lnTo>
                  <a:lnTo>
                    <a:pt x="182" y="47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7" y="64"/>
                  </a:lnTo>
                  <a:lnTo>
                    <a:pt x="191" y="68"/>
                  </a:lnTo>
                  <a:lnTo>
                    <a:pt x="196" y="71"/>
                  </a:lnTo>
                  <a:lnTo>
                    <a:pt x="201" y="71"/>
                  </a:lnTo>
                  <a:lnTo>
                    <a:pt x="217" y="68"/>
                  </a:lnTo>
                  <a:lnTo>
                    <a:pt x="224" y="66"/>
                  </a:lnTo>
                  <a:lnTo>
                    <a:pt x="227" y="66"/>
                  </a:lnTo>
                  <a:lnTo>
                    <a:pt x="232" y="66"/>
                  </a:lnTo>
                  <a:lnTo>
                    <a:pt x="234" y="66"/>
                  </a:lnTo>
                  <a:lnTo>
                    <a:pt x="241" y="64"/>
                  </a:lnTo>
                  <a:lnTo>
                    <a:pt x="248" y="61"/>
                  </a:lnTo>
                  <a:lnTo>
                    <a:pt x="250" y="61"/>
                  </a:lnTo>
                  <a:lnTo>
                    <a:pt x="253" y="59"/>
                  </a:lnTo>
                  <a:lnTo>
                    <a:pt x="253" y="57"/>
                  </a:lnTo>
                  <a:lnTo>
                    <a:pt x="255" y="54"/>
                  </a:lnTo>
                  <a:lnTo>
                    <a:pt x="258" y="52"/>
                  </a:lnTo>
                  <a:lnTo>
                    <a:pt x="260" y="54"/>
                  </a:lnTo>
                  <a:lnTo>
                    <a:pt x="262" y="57"/>
                  </a:lnTo>
                  <a:lnTo>
                    <a:pt x="262" y="59"/>
                  </a:lnTo>
                  <a:lnTo>
                    <a:pt x="265" y="61"/>
                  </a:lnTo>
                  <a:lnTo>
                    <a:pt x="269" y="64"/>
                  </a:lnTo>
                  <a:lnTo>
                    <a:pt x="269" y="61"/>
                  </a:lnTo>
                  <a:lnTo>
                    <a:pt x="274" y="59"/>
                  </a:lnTo>
                  <a:lnTo>
                    <a:pt x="276" y="57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8" y="71"/>
                  </a:lnTo>
                  <a:lnTo>
                    <a:pt x="295" y="73"/>
                  </a:lnTo>
                  <a:lnTo>
                    <a:pt x="291" y="75"/>
                  </a:lnTo>
                  <a:lnTo>
                    <a:pt x="284" y="83"/>
                  </a:lnTo>
                  <a:lnTo>
                    <a:pt x="276" y="87"/>
                  </a:lnTo>
                  <a:lnTo>
                    <a:pt x="274" y="92"/>
                  </a:lnTo>
                  <a:lnTo>
                    <a:pt x="272" y="94"/>
                  </a:lnTo>
                  <a:lnTo>
                    <a:pt x="272" y="97"/>
                  </a:lnTo>
                  <a:lnTo>
                    <a:pt x="272" y="99"/>
                  </a:lnTo>
                  <a:lnTo>
                    <a:pt x="272" y="102"/>
                  </a:lnTo>
                  <a:lnTo>
                    <a:pt x="272" y="104"/>
                  </a:lnTo>
                  <a:lnTo>
                    <a:pt x="274" y="109"/>
                  </a:lnTo>
                  <a:lnTo>
                    <a:pt x="276" y="111"/>
                  </a:lnTo>
                  <a:lnTo>
                    <a:pt x="279" y="113"/>
                  </a:lnTo>
                  <a:lnTo>
                    <a:pt x="281" y="113"/>
                  </a:lnTo>
                  <a:lnTo>
                    <a:pt x="284" y="113"/>
                  </a:lnTo>
                  <a:lnTo>
                    <a:pt x="286" y="111"/>
                  </a:lnTo>
                  <a:lnTo>
                    <a:pt x="286" y="106"/>
                  </a:lnTo>
                  <a:lnTo>
                    <a:pt x="288" y="104"/>
                  </a:lnTo>
                  <a:lnTo>
                    <a:pt x="291" y="102"/>
                  </a:lnTo>
                  <a:lnTo>
                    <a:pt x="295" y="99"/>
                  </a:lnTo>
                  <a:lnTo>
                    <a:pt x="303" y="99"/>
                  </a:lnTo>
                  <a:lnTo>
                    <a:pt x="307" y="102"/>
                  </a:lnTo>
                  <a:lnTo>
                    <a:pt x="312" y="102"/>
                  </a:lnTo>
                  <a:lnTo>
                    <a:pt x="314" y="99"/>
                  </a:lnTo>
                  <a:lnTo>
                    <a:pt x="317" y="97"/>
                  </a:lnTo>
                  <a:lnTo>
                    <a:pt x="319" y="97"/>
                  </a:lnTo>
                  <a:lnTo>
                    <a:pt x="324" y="97"/>
                  </a:lnTo>
                  <a:lnTo>
                    <a:pt x="326" y="97"/>
                  </a:lnTo>
                  <a:lnTo>
                    <a:pt x="326" y="99"/>
                  </a:lnTo>
                  <a:lnTo>
                    <a:pt x="326" y="102"/>
                  </a:lnTo>
                  <a:lnTo>
                    <a:pt x="326" y="106"/>
                  </a:lnTo>
                  <a:lnTo>
                    <a:pt x="326" y="109"/>
                  </a:lnTo>
                  <a:lnTo>
                    <a:pt x="331" y="109"/>
                  </a:lnTo>
                  <a:lnTo>
                    <a:pt x="343" y="111"/>
                  </a:lnTo>
                  <a:lnTo>
                    <a:pt x="347" y="113"/>
                  </a:lnTo>
                  <a:lnTo>
                    <a:pt x="352" y="116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2" y="118"/>
                  </a:lnTo>
                  <a:lnTo>
                    <a:pt x="362" y="116"/>
                  </a:lnTo>
                  <a:lnTo>
                    <a:pt x="362" y="113"/>
                  </a:lnTo>
                  <a:lnTo>
                    <a:pt x="362" y="111"/>
                  </a:lnTo>
                  <a:lnTo>
                    <a:pt x="362" y="106"/>
                  </a:lnTo>
                  <a:lnTo>
                    <a:pt x="362" y="104"/>
                  </a:lnTo>
                  <a:lnTo>
                    <a:pt x="362" y="99"/>
                  </a:lnTo>
                  <a:lnTo>
                    <a:pt x="362" y="97"/>
                  </a:lnTo>
                  <a:lnTo>
                    <a:pt x="364" y="97"/>
                  </a:lnTo>
                  <a:lnTo>
                    <a:pt x="366" y="97"/>
                  </a:lnTo>
                  <a:lnTo>
                    <a:pt x="369" y="99"/>
                  </a:lnTo>
                  <a:lnTo>
                    <a:pt x="374" y="104"/>
                  </a:lnTo>
                  <a:lnTo>
                    <a:pt x="376" y="109"/>
                  </a:lnTo>
                  <a:lnTo>
                    <a:pt x="378" y="116"/>
                  </a:lnTo>
                  <a:lnTo>
                    <a:pt x="381" y="118"/>
                  </a:lnTo>
                  <a:lnTo>
                    <a:pt x="381" y="120"/>
                  </a:lnTo>
                  <a:lnTo>
                    <a:pt x="378" y="123"/>
                  </a:lnTo>
                  <a:lnTo>
                    <a:pt x="376" y="128"/>
                  </a:lnTo>
                  <a:lnTo>
                    <a:pt x="374" y="130"/>
                  </a:lnTo>
                  <a:lnTo>
                    <a:pt x="376" y="135"/>
                  </a:lnTo>
                  <a:lnTo>
                    <a:pt x="378" y="135"/>
                  </a:lnTo>
                  <a:lnTo>
                    <a:pt x="381" y="135"/>
                  </a:lnTo>
                  <a:lnTo>
                    <a:pt x="385" y="130"/>
                  </a:lnTo>
                  <a:lnTo>
                    <a:pt x="395" y="120"/>
                  </a:lnTo>
                  <a:lnTo>
                    <a:pt x="400" y="120"/>
                  </a:lnTo>
                  <a:lnTo>
                    <a:pt x="400" y="120"/>
                  </a:lnTo>
                  <a:lnTo>
                    <a:pt x="402" y="123"/>
                  </a:lnTo>
                  <a:lnTo>
                    <a:pt x="404" y="125"/>
                  </a:lnTo>
                  <a:lnTo>
                    <a:pt x="404" y="128"/>
                  </a:lnTo>
                  <a:lnTo>
                    <a:pt x="404" y="132"/>
                  </a:lnTo>
                  <a:lnTo>
                    <a:pt x="404" y="135"/>
                  </a:lnTo>
                  <a:lnTo>
                    <a:pt x="404" y="137"/>
                  </a:lnTo>
                  <a:lnTo>
                    <a:pt x="404" y="142"/>
                  </a:lnTo>
                  <a:lnTo>
                    <a:pt x="407" y="142"/>
                  </a:lnTo>
                  <a:lnTo>
                    <a:pt x="409" y="142"/>
                  </a:lnTo>
                  <a:lnTo>
                    <a:pt x="414" y="137"/>
                  </a:lnTo>
                  <a:lnTo>
                    <a:pt x="418" y="135"/>
                  </a:lnTo>
                  <a:lnTo>
                    <a:pt x="430" y="135"/>
                  </a:lnTo>
                  <a:lnTo>
                    <a:pt x="435" y="132"/>
                  </a:lnTo>
                  <a:lnTo>
                    <a:pt x="437" y="130"/>
                  </a:lnTo>
                  <a:lnTo>
                    <a:pt x="437" y="128"/>
                  </a:lnTo>
                  <a:lnTo>
                    <a:pt x="437" y="125"/>
                  </a:lnTo>
                  <a:lnTo>
                    <a:pt x="437" y="120"/>
                  </a:lnTo>
                  <a:lnTo>
                    <a:pt x="437" y="118"/>
                  </a:lnTo>
                  <a:lnTo>
                    <a:pt x="442" y="116"/>
                  </a:lnTo>
                  <a:lnTo>
                    <a:pt x="447" y="116"/>
                  </a:lnTo>
                  <a:lnTo>
                    <a:pt x="452" y="116"/>
                  </a:lnTo>
                  <a:lnTo>
                    <a:pt x="454" y="118"/>
                  </a:lnTo>
                  <a:lnTo>
                    <a:pt x="471" y="128"/>
                  </a:lnTo>
                  <a:lnTo>
                    <a:pt x="487" y="139"/>
                  </a:lnTo>
                  <a:lnTo>
                    <a:pt x="506" y="135"/>
                  </a:lnTo>
                  <a:lnTo>
                    <a:pt x="515" y="135"/>
                  </a:lnTo>
                  <a:lnTo>
                    <a:pt x="532" y="137"/>
                  </a:lnTo>
                  <a:lnTo>
                    <a:pt x="537" y="137"/>
                  </a:lnTo>
                  <a:lnTo>
                    <a:pt x="539" y="135"/>
                  </a:lnTo>
                  <a:lnTo>
                    <a:pt x="541" y="132"/>
                  </a:lnTo>
                  <a:lnTo>
                    <a:pt x="544" y="130"/>
                  </a:lnTo>
                  <a:lnTo>
                    <a:pt x="546" y="130"/>
                  </a:lnTo>
                  <a:lnTo>
                    <a:pt x="551" y="132"/>
                  </a:lnTo>
                  <a:lnTo>
                    <a:pt x="558" y="135"/>
                  </a:lnTo>
                  <a:lnTo>
                    <a:pt x="568" y="137"/>
                  </a:lnTo>
                  <a:lnTo>
                    <a:pt x="572" y="137"/>
                  </a:lnTo>
                  <a:lnTo>
                    <a:pt x="577" y="135"/>
                  </a:lnTo>
                  <a:lnTo>
                    <a:pt x="579" y="132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6" y="130"/>
                  </a:lnTo>
                  <a:lnTo>
                    <a:pt x="589" y="128"/>
                  </a:lnTo>
                  <a:lnTo>
                    <a:pt x="596" y="120"/>
                  </a:lnTo>
                  <a:lnTo>
                    <a:pt x="598" y="120"/>
                  </a:lnTo>
                  <a:lnTo>
                    <a:pt x="601" y="120"/>
                  </a:lnTo>
                  <a:lnTo>
                    <a:pt x="608" y="125"/>
                  </a:lnTo>
                  <a:lnTo>
                    <a:pt x="615" y="125"/>
                  </a:lnTo>
                  <a:lnTo>
                    <a:pt x="617" y="125"/>
                  </a:lnTo>
                  <a:lnTo>
                    <a:pt x="620" y="123"/>
                  </a:lnTo>
                  <a:lnTo>
                    <a:pt x="624" y="120"/>
                  </a:lnTo>
                  <a:lnTo>
                    <a:pt x="631" y="116"/>
                  </a:lnTo>
                  <a:lnTo>
                    <a:pt x="636" y="116"/>
                  </a:lnTo>
                  <a:lnTo>
                    <a:pt x="639" y="116"/>
                  </a:lnTo>
                  <a:lnTo>
                    <a:pt x="650" y="118"/>
                  </a:lnTo>
                  <a:lnTo>
                    <a:pt x="679" y="120"/>
                  </a:lnTo>
                  <a:lnTo>
                    <a:pt x="681" y="123"/>
                  </a:lnTo>
                  <a:lnTo>
                    <a:pt x="683" y="125"/>
                  </a:lnTo>
                  <a:lnTo>
                    <a:pt x="686" y="128"/>
                  </a:lnTo>
                  <a:lnTo>
                    <a:pt x="688" y="130"/>
                  </a:lnTo>
                  <a:lnTo>
                    <a:pt x="691" y="130"/>
                  </a:lnTo>
                  <a:lnTo>
                    <a:pt x="693" y="130"/>
                  </a:lnTo>
                  <a:lnTo>
                    <a:pt x="698" y="125"/>
                  </a:lnTo>
                  <a:lnTo>
                    <a:pt x="700" y="123"/>
                  </a:lnTo>
                  <a:lnTo>
                    <a:pt x="702" y="120"/>
                  </a:lnTo>
                  <a:lnTo>
                    <a:pt x="707" y="118"/>
                  </a:lnTo>
                  <a:lnTo>
                    <a:pt x="712" y="120"/>
                  </a:lnTo>
                  <a:lnTo>
                    <a:pt x="714" y="120"/>
                  </a:lnTo>
                  <a:lnTo>
                    <a:pt x="714" y="123"/>
                  </a:lnTo>
                  <a:lnTo>
                    <a:pt x="714" y="132"/>
                  </a:lnTo>
                  <a:lnTo>
                    <a:pt x="714" y="135"/>
                  </a:lnTo>
                  <a:lnTo>
                    <a:pt x="717" y="137"/>
                  </a:lnTo>
                  <a:lnTo>
                    <a:pt x="717" y="137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43" y="149"/>
                  </a:lnTo>
                  <a:lnTo>
                    <a:pt x="747" y="149"/>
                  </a:lnTo>
                  <a:lnTo>
                    <a:pt x="750" y="149"/>
                  </a:lnTo>
                  <a:lnTo>
                    <a:pt x="752" y="146"/>
                  </a:lnTo>
                  <a:lnTo>
                    <a:pt x="754" y="146"/>
                  </a:lnTo>
                  <a:lnTo>
                    <a:pt x="759" y="144"/>
                  </a:lnTo>
                  <a:lnTo>
                    <a:pt x="759" y="146"/>
                  </a:lnTo>
                  <a:lnTo>
                    <a:pt x="757" y="146"/>
                  </a:lnTo>
                  <a:lnTo>
                    <a:pt x="771" y="154"/>
                  </a:lnTo>
                  <a:lnTo>
                    <a:pt x="776" y="154"/>
                  </a:lnTo>
                  <a:lnTo>
                    <a:pt x="780" y="154"/>
                  </a:lnTo>
                  <a:lnTo>
                    <a:pt x="780" y="161"/>
                  </a:lnTo>
                  <a:lnTo>
                    <a:pt x="780" y="170"/>
                  </a:lnTo>
                  <a:lnTo>
                    <a:pt x="783" y="173"/>
                  </a:lnTo>
                  <a:lnTo>
                    <a:pt x="785" y="177"/>
                  </a:lnTo>
                  <a:lnTo>
                    <a:pt x="790" y="184"/>
                  </a:lnTo>
                  <a:lnTo>
                    <a:pt x="792" y="189"/>
                  </a:lnTo>
                  <a:lnTo>
                    <a:pt x="792" y="191"/>
                  </a:lnTo>
                  <a:lnTo>
                    <a:pt x="790" y="196"/>
                  </a:lnTo>
                  <a:lnTo>
                    <a:pt x="790" y="201"/>
                  </a:lnTo>
                  <a:lnTo>
                    <a:pt x="785" y="208"/>
                  </a:lnTo>
                  <a:lnTo>
                    <a:pt x="783" y="213"/>
                  </a:lnTo>
                  <a:lnTo>
                    <a:pt x="783" y="229"/>
                  </a:lnTo>
                  <a:lnTo>
                    <a:pt x="783" y="232"/>
                  </a:lnTo>
                  <a:lnTo>
                    <a:pt x="788" y="234"/>
                  </a:lnTo>
                  <a:lnTo>
                    <a:pt x="790" y="239"/>
                  </a:lnTo>
                  <a:lnTo>
                    <a:pt x="790" y="246"/>
                  </a:lnTo>
                  <a:lnTo>
                    <a:pt x="790" y="251"/>
                  </a:lnTo>
                  <a:lnTo>
                    <a:pt x="788" y="253"/>
                  </a:lnTo>
                  <a:lnTo>
                    <a:pt x="778" y="262"/>
                  </a:lnTo>
                  <a:lnTo>
                    <a:pt x="773" y="267"/>
                  </a:lnTo>
                  <a:lnTo>
                    <a:pt x="771" y="270"/>
                  </a:lnTo>
                  <a:lnTo>
                    <a:pt x="769" y="272"/>
                  </a:lnTo>
                  <a:lnTo>
                    <a:pt x="766" y="274"/>
                  </a:lnTo>
                  <a:lnTo>
                    <a:pt x="764" y="277"/>
                  </a:lnTo>
                  <a:lnTo>
                    <a:pt x="759" y="284"/>
                  </a:lnTo>
                  <a:lnTo>
                    <a:pt x="757" y="288"/>
                  </a:lnTo>
                  <a:lnTo>
                    <a:pt x="754" y="288"/>
                  </a:lnTo>
                  <a:lnTo>
                    <a:pt x="747" y="288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0" y="296"/>
                  </a:lnTo>
                  <a:lnTo>
                    <a:pt x="743" y="298"/>
                  </a:lnTo>
                  <a:lnTo>
                    <a:pt x="745" y="305"/>
                  </a:lnTo>
                  <a:lnTo>
                    <a:pt x="745" y="310"/>
                  </a:lnTo>
                  <a:lnTo>
                    <a:pt x="747" y="312"/>
                  </a:lnTo>
                  <a:lnTo>
                    <a:pt x="750" y="317"/>
                  </a:lnTo>
                  <a:lnTo>
                    <a:pt x="750" y="319"/>
                  </a:lnTo>
                  <a:lnTo>
                    <a:pt x="750" y="324"/>
                  </a:lnTo>
                  <a:lnTo>
                    <a:pt x="747" y="326"/>
                  </a:lnTo>
                  <a:lnTo>
                    <a:pt x="747" y="331"/>
                  </a:lnTo>
                  <a:lnTo>
                    <a:pt x="750" y="333"/>
                  </a:lnTo>
                  <a:lnTo>
                    <a:pt x="750" y="338"/>
                  </a:lnTo>
                  <a:lnTo>
                    <a:pt x="750" y="341"/>
                  </a:lnTo>
                  <a:lnTo>
                    <a:pt x="745" y="348"/>
                  </a:lnTo>
                  <a:lnTo>
                    <a:pt x="743" y="350"/>
                  </a:lnTo>
                  <a:lnTo>
                    <a:pt x="743" y="355"/>
                  </a:lnTo>
                  <a:lnTo>
                    <a:pt x="745" y="357"/>
                  </a:lnTo>
                  <a:lnTo>
                    <a:pt x="750" y="367"/>
                  </a:lnTo>
                  <a:lnTo>
                    <a:pt x="752" y="371"/>
                  </a:lnTo>
                  <a:lnTo>
                    <a:pt x="747" y="371"/>
                  </a:lnTo>
                  <a:lnTo>
                    <a:pt x="745" y="374"/>
                  </a:lnTo>
                  <a:lnTo>
                    <a:pt x="743" y="376"/>
                  </a:lnTo>
                  <a:lnTo>
                    <a:pt x="743" y="381"/>
                  </a:lnTo>
                  <a:lnTo>
                    <a:pt x="745" y="383"/>
                  </a:lnTo>
                  <a:lnTo>
                    <a:pt x="747" y="388"/>
                  </a:lnTo>
                  <a:lnTo>
                    <a:pt x="750" y="400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5" y="407"/>
                  </a:lnTo>
                  <a:lnTo>
                    <a:pt x="743" y="409"/>
                  </a:lnTo>
                  <a:lnTo>
                    <a:pt x="740" y="409"/>
                  </a:lnTo>
                  <a:lnTo>
                    <a:pt x="736" y="404"/>
                  </a:lnTo>
                  <a:lnTo>
                    <a:pt x="733" y="404"/>
                  </a:lnTo>
                  <a:lnTo>
                    <a:pt x="731" y="404"/>
                  </a:lnTo>
                  <a:lnTo>
                    <a:pt x="726" y="409"/>
                  </a:lnTo>
                  <a:lnTo>
                    <a:pt x="724" y="409"/>
                  </a:lnTo>
                  <a:lnTo>
                    <a:pt x="721" y="409"/>
                  </a:lnTo>
                  <a:lnTo>
                    <a:pt x="712" y="402"/>
                  </a:lnTo>
                  <a:lnTo>
                    <a:pt x="709" y="402"/>
                  </a:lnTo>
                  <a:lnTo>
                    <a:pt x="707" y="402"/>
                  </a:lnTo>
                  <a:lnTo>
                    <a:pt x="700" y="402"/>
                  </a:lnTo>
                  <a:lnTo>
                    <a:pt x="698" y="404"/>
                  </a:lnTo>
                  <a:lnTo>
                    <a:pt x="695" y="407"/>
                  </a:lnTo>
                  <a:lnTo>
                    <a:pt x="695" y="409"/>
                  </a:lnTo>
                  <a:lnTo>
                    <a:pt x="695" y="412"/>
                  </a:lnTo>
                  <a:lnTo>
                    <a:pt x="695" y="414"/>
                  </a:lnTo>
                  <a:lnTo>
                    <a:pt x="695" y="416"/>
                  </a:lnTo>
                  <a:lnTo>
                    <a:pt x="693" y="416"/>
                  </a:lnTo>
                  <a:lnTo>
                    <a:pt x="676" y="421"/>
                  </a:lnTo>
                  <a:lnTo>
                    <a:pt x="653" y="428"/>
                  </a:lnTo>
                  <a:lnTo>
                    <a:pt x="643" y="433"/>
                  </a:lnTo>
                  <a:lnTo>
                    <a:pt x="639" y="438"/>
                  </a:lnTo>
                  <a:lnTo>
                    <a:pt x="639" y="440"/>
                  </a:lnTo>
                  <a:lnTo>
                    <a:pt x="643" y="447"/>
                  </a:lnTo>
                  <a:lnTo>
                    <a:pt x="643" y="449"/>
                  </a:lnTo>
                  <a:lnTo>
                    <a:pt x="643" y="454"/>
                  </a:lnTo>
                  <a:lnTo>
                    <a:pt x="646" y="471"/>
                  </a:lnTo>
                  <a:lnTo>
                    <a:pt x="646" y="475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50" y="480"/>
                  </a:lnTo>
                  <a:lnTo>
                    <a:pt x="653" y="480"/>
                  </a:lnTo>
                  <a:lnTo>
                    <a:pt x="655" y="480"/>
                  </a:lnTo>
                  <a:lnTo>
                    <a:pt x="657" y="483"/>
                  </a:lnTo>
                  <a:lnTo>
                    <a:pt x="660" y="485"/>
                  </a:lnTo>
                  <a:lnTo>
                    <a:pt x="662" y="487"/>
                  </a:lnTo>
                  <a:lnTo>
                    <a:pt x="667" y="490"/>
                  </a:lnTo>
                  <a:lnTo>
                    <a:pt x="667" y="492"/>
                  </a:lnTo>
                  <a:lnTo>
                    <a:pt x="667" y="494"/>
                  </a:lnTo>
                  <a:lnTo>
                    <a:pt x="667" y="497"/>
                  </a:lnTo>
                  <a:lnTo>
                    <a:pt x="665" y="499"/>
                  </a:lnTo>
                  <a:lnTo>
                    <a:pt x="662" y="502"/>
                  </a:lnTo>
                  <a:lnTo>
                    <a:pt x="660" y="504"/>
                  </a:lnTo>
                  <a:lnTo>
                    <a:pt x="655" y="504"/>
                  </a:lnTo>
                  <a:lnTo>
                    <a:pt x="643" y="502"/>
                  </a:lnTo>
                  <a:lnTo>
                    <a:pt x="641" y="504"/>
                  </a:lnTo>
                  <a:lnTo>
                    <a:pt x="639" y="504"/>
                  </a:lnTo>
                  <a:lnTo>
                    <a:pt x="636" y="506"/>
                  </a:lnTo>
                  <a:lnTo>
                    <a:pt x="634" y="509"/>
                  </a:lnTo>
                  <a:lnTo>
                    <a:pt x="634" y="511"/>
                  </a:lnTo>
                  <a:lnTo>
                    <a:pt x="634" y="513"/>
                  </a:lnTo>
                  <a:lnTo>
                    <a:pt x="634" y="516"/>
                  </a:lnTo>
                  <a:lnTo>
                    <a:pt x="636" y="523"/>
                  </a:lnTo>
                  <a:lnTo>
                    <a:pt x="636" y="525"/>
                  </a:lnTo>
                  <a:lnTo>
                    <a:pt x="636" y="530"/>
                  </a:lnTo>
                  <a:lnTo>
                    <a:pt x="634" y="535"/>
                  </a:lnTo>
                  <a:lnTo>
                    <a:pt x="631" y="537"/>
                  </a:lnTo>
                  <a:lnTo>
                    <a:pt x="629" y="539"/>
                  </a:lnTo>
                  <a:lnTo>
                    <a:pt x="624" y="542"/>
                  </a:lnTo>
                  <a:lnTo>
                    <a:pt x="624" y="544"/>
                  </a:lnTo>
                  <a:lnTo>
                    <a:pt x="624" y="546"/>
                  </a:lnTo>
                  <a:lnTo>
                    <a:pt x="624" y="549"/>
                  </a:lnTo>
                  <a:lnTo>
                    <a:pt x="624" y="551"/>
                  </a:lnTo>
                  <a:lnTo>
                    <a:pt x="627" y="551"/>
                  </a:lnTo>
                  <a:lnTo>
                    <a:pt x="629" y="554"/>
                  </a:lnTo>
                  <a:lnTo>
                    <a:pt x="631" y="554"/>
                  </a:lnTo>
                  <a:lnTo>
                    <a:pt x="641" y="554"/>
                  </a:lnTo>
                  <a:lnTo>
                    <a:pt x="643" y="554"/>
                  </a:lnTo>
                  <a:lnTo>
                    <a:pt x="646" y="554"/>
                  </a:lnTo>
                  <a:lnTo>
                    <a:pt x="648" y="554"/>
                  </a:lnTo>
                  <a:lnTo>
                    <a:pt x="650" y="556"/>
                  </a:lnTo>
                  <a:lnTo>
                    <a:pt x="650" y="561"/>
                  </a:lnTo>
                  <a:lnTo>
                    <a:pt x="648" y="563"/>
                  </a:lnTo>
                  <a:lnTo>
                    <a:pt x="646" y="565"/>
                  </a:lnTo>
                  <a:lnTo>
                    <a:pt x="643" y="568"/>
                  </a:lnTo>
                  <a:lnTo>
                    <a:pt x="639" y="573"/>
                  </a:lnTo>
                  <a:lnTo>
                    <a:pt x="636" y="577"/>
                  </a:lnTo>
                  <a:lnTo>
                    <a:pt x="631" y="582"/>
                  </a:lnTo>
                  <a:lnTo>
                    <a:pt x="629" y="584"/>
                  </a:lnTo>
                  <a:lnTo>
                    <a:pt x="627" y="589"/>
                  </a:lnTo>
                  <a:lnTo>
                    <a:pt x="627" y="594"/>
                  </a:lnTo>
                  <a:lnTo>
                    <a:pt x="624" y="596"/>
                  </a:lnTo>
                  <a:lnTo>
                    <a:pt x="608" y="615"/>
                  </a:lnTo>
                  <a:lnTo>
                    <a:pt x="605" y="617"/>
                  </a:lnTo>
                  <a:lnTo>
                    <a:pt x="603" y="625"/>
                  </a:lnTo>
                  <a:lnTo>
                    <a:pt x="598" y="634"/>
                  </a:lnTo>
                  <a:lnTo>
                    <a:pt x="591" y="634"/>
                  </a:lnTo>
                  <a:lnTo>
                    <a:pt x="586" y="634"/>
                  </a:lnTo>
                  <a:lnTo>
                    <a:pt x="582" y="632"/>
                  </a:lnTo>
                  <a:lnTo>
                    <a:pt x="572" y="625"/>
                  </a:lnTo>
                  <a:lnTo>
                    <a:pt x="570" y="622"/>
                  </a:lnTo>
                  <a:lnTo>
                    <a:pt x="570" y="617"/>
                  </a:lnTo>
                  <a:lnTo>
                    <a:pt x="568" y="613"/>
                  </a:lnTo>
                  <a:lnTo>
                    <a:pt x="568" y="606"/>
                  </a:lnTo>
                  <a:lnTo>
                    <a:pt x="565" y="603"/>
                  </a:lnTo>
                  <a:lnTo>
                    <a:pt x="563" y="603"/>
                  </a:lnTo>
                  <a:lnTo>
                    <a:pt x="560" y="603"/>
                  </a:lnTo>
                  <a:lnTo>
                    <a:pt x="558" y="606"/>
                  </a:lnTo>
                  <a:lnTo>
                    <a:pt x="553" y="606"/>
                  </a:lnTo>
                  <a:lnTo>
                    <a:pt x="511" y="570"/>
                  </a:lnTo>
                  <a:lnTo>
                    <a:pt x="511" y="568"/>
                  </a:lnTo>
                  <a:lnTo>
                    <a:pt x="508" y="565"/>
                  </a:lnTo>
                  <a:lnTo>
                    <a:pt x="508" y="563"/>
                  </a:lnTo>
                  <a:lnTo>
                    <a:pt x="508" y="561"/>
                  </a:lnTo>
                  <a:lnTo>
                    <a:pt x="511" y="558"/>
                  </a:lnTo>
                  <a:lnTo>
                    <a:pt x="511" y="554"/>
                  </a:lnTo>
                  <a:lnTo>
                    <a:pt x="511" y="549"/>
                  </a:lnTo>
                  <a:lnTo>
                    <a:pt x="506" y="539"/>
                  </a:lnTo>
                  <a:lnTo>
                    <a:pt x="504" y="535"/>
                  </a:lnTo>
                  <a:lnTo>
                    <a:pt x="501" y="532"/>
                  </a:lnTo>
                  <a:lnTo>
                    <a:pt x="482" y="528"/>
                  </a:lnTo>
                  <a:lnTo>
                    <a:pt x="478" y="532"/>
                  </a:lnTo>
                  <a:lnTo>
                    <a:pt x="473" y="535"/>
                  </a:lnTo>
                  <a:lnTo>
                    <a:pt x="468" y="535"/>
                  </a:lnTo>
                  <a:lnTo>
                    <a:pt x="466" y="535"/>
                  </a:lnTo>
                  <a:lnTo>
                    <a:pt x="461" y="537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2" y="537"/>
                  </a:lnTo>
                  <a:lnTo>
                    <a:pt x="449" y="537"/>
                  </a:lnTo>
                  <a:lnTo>
                    <a:pt x="444" y="539"/>
                  </a:lnTo>
                  <a:lnTo>
                    <a:pt x="421" y="544"/>
                  </a:lnTo>
                  <a:lnTo>
                    <a:pt x="407" y="539"/>
                  </a:lnTo>
                  <a:lnTo>
                    <a:pt x="404" y="539"/>
                  </a:lnTo>
                  <a:lnTo>
                    <a:pt x="402" y="539"/>
                  </a:lnTo>
                  <a:lnTo>
                    <a:pt x="397" y="542"/>
                  </a:lnTo>
                  <a:lnTo>
                    <a:pt x="397" y="544"/>
                  </a:lnTo>
                  <a:lnTo>
                    <a:pt x="395" y="546"/>
                  </a:lnTo>
                  <a:lnTo>
                    <a:pt x="392" y="549"/>
                  </a:lnTo>
                  <a:lnTo>
                    <a:pt x="390" y="549"/>
                  </a:lnTo>
                  <a:lnTo>
                    <a:pt x="388" y="546"/>
                  </a:lnTo>
                  <a:lnTo>
                    <a:pt x="385" y="546"/>
                  </a:lnTo>
                  <a:lnTo>
                    <a:pt x="383" y="544"/>
                  </a:lnTo>
                  <a:lnTo>
                    <a:pt x="381" y="542"/>
                  </a:lnTo>
                  <a:lnTo>
                    <a:pt x="376" y="544"/>
                  </a:lnTo>
                  <a:lnTo>
                    <a:pt x="371" y="546"/>
                  </a:lnTo>
                  <a:lnTo>
                    <a:pt x="369" y="544"/>
                  </a:lnTo>
                  <a:lnTo>
                    <a:pt x="364" y="537"/>
                  </a:lnTo>
                  <a:lnTo>
                    <a:pt x="357" y="537"/>
                  </a:lnTo>
                  <a:lnTo>
                    <a:pt x="345" y="542"/>
                  </a:lnTo>
                  <a:lnTo>
                    <a:pt x="338" y="537"/>
                  </a:lnTo>
                  <a:lnTo>
                    <a:pt x="336" y="535"/>
                  </a:lnTo>
                  <a:lnTo>
                    <a:pt x="336" y="532"/>
                  </a:lnTo>
                  <a:lnTo>
                    <a:pt x="333" y="530"/>
                  </a:lnTo>
                  <a:lnTo>
                    <a:pt x="331" y="528"/>
                  </a:lnTo>
                  <a:lnTo>
                    <a:pt x="326" y="532"/>
                  </a:lnTo>
                  <a:lnTo>
                    <a:pt x="324" y="532"/>
                  </a:lnTo>
                  <a:lnTo>
                    <a:pt x="274" y="506"/>
                  </a:lnTo>
                  <a:lnTo>
                    <a:pt x="269" y="504"/>
                  </a:lnTo>
                  <a:lnTo>
                    <a:pt x="265" y="506"/>
                  </a:lnTo>
                  <a:lnTo>
                    <a:pt x="255" y="511"/>
                  </a:lnTo>
                  <a:lnTo>
                    <a:pt x="250" y="513"/>
                  </a:lnTo>
                  <a:lnTo>
                    <a:pt x="248" y="511"/>
                  </a:lnTo>
                  <a:lnTo>
                    <a:pt x="229" y="504"/>
                  </a:lnTo>
                  <a:lnTo>
                    <a:pt x="222" y="504"/>
                  </a:lnTo>
                  <a:lnTo>
                    <a:pt x="217" y="504"/>
                  </a:lnTo>
                  <a:lnTo>
                    <a:pt x="210" y="499"/>
                  </a:lnTo>
                  <a:lnTo>
                    <a:pt x="208" y="497"/>
                  </a:lnTo>
                  <a:lnTo>
                    <a:pt x="206" y="494"/>
                  </a:lnTo>
                  <a:lnTo>
                    <a:pt x="203" y="492"/>
                  </a:lnTo>
                  <a:lnTo>
                    <a:pt x="201" y="492"/>
                  </a:lnTo>
                  <a:lnTo>
                    <a:pt x="196" y="494"/>
                  </a:lnTo>
                  <a:lnTo>
                    <a:pt x="194" y="497"/>
                  </a:lnTo>
                  <a:lnTo>
                    <a:pt x="182" y="506"/>
                  </a:lnTo>
                  <a:lnTo>
                    <a:pt x="177" y="509"/>
                  </a:lnTo>
                  <a:lnTo>
                    <a:pt x="172" y="509"/>
                  </a:lnTo>
                  <a:lnTo>
                    <a:pt x="158" y="509"/>
                  </a:lnTo>
                  <a:lnTo>
                    <a:pt x="149" y="513"/>
                  </a:lnTo>
                  <a:lnTo>
                    <a:pt x="144" y="511"/>
                  </a:lnTo>
                  <a:lnTo>
                    <a:pt x="135" y="509"/>
                  </a:lnTo>
                  <a:lnTo>
                    <a:pt x="123" y="506"/>
                  </a:lnTo>
                  <a:lnTo>
                    <a:pt x="113" y="506"/>
                  </a:lnTo>
                  <a:lnTo>
                    <a:pt x="111" y="504"/>
                  </a:lnTo>
                  <a:lnTo>
                    <a:pt x="106" y="504"/>
                  </a:lnTo>
                  <a:lnTo>
                    <a:pt x="104" y="502"/>
                  </a:lnTo>
                  <a:lnTo>
                    <a:pt x="101" y="499"/>
                  </a:lnTo>
                  <a:lnTo>
                    <a:pt x="101" y="494"/>
                  </a:lnTo>
                  <a:lnTo>
                    <a:pt x="99" y="490"/>
                  </a:lnTo>
                  <a:lnTo>
                    <a:pt x="97" y="487"/>
                  </a:lnTo>
                  <a:lnTo>
                    <a:pt x="94" y="483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97" y="471"/>
                  </a:lnTo>
                  <a:lnTo>
                    <a:pt x="99" y="471"/>
                  </a:lnTo>
                  <a:lnTo>
                    <a:pt x="104" y="471"/>
                  </a:lnTo>
                  <a:lnTo>
                    <a:pt x="106" y="471"/>
                  </a:lnTo>
                  <a:lnTo>
                    <a:pt x="109" y="473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18" y="480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20" y="478"/>
                  </a:lnTo>
                  <a:lnTo>
                    <a:pt x="118" y="471"/>
                  </a:lnTo>
                  <a:lnTo>
                    <a:pt x="109" y="452"/>
                  </a:lnTo>
                  <a:lnTo>
                    <a:pt x="101" y="421"/>
                  </a:lnTo>
                  <a:lnTo>
                    <a:pt x="99" y="404"/>
                  </a:lnTo>
                  <a:lnTo>
                    <a:pt x="99" y="400"/>
                  </a:lnTo>
                  <a:lnTo>
                    <a:pt x="104" y="393"/>
                  </a:lnTo>
                  <a:lnTo>
                    <a:pt x="104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6" y="383"/>
                  </a:lnTo>
                  <a:lnTo>
                    <a:pt x="109" y="383"/>
                  </a:lnTo>
                  <a:lnTo>
                    <a:pt x="111" y="381"/>
                  </a:lnTo>
                  <a:lnTo>
                    <a:pt x="113" y="376"/>
                  </a:lnTo>
                  <a:lnTo>
                    <a:pt x="113" y="371"/>
                  </a:lnTo>
                  <a:lnTo>
                    <a:pt x="111" y="369"/>
                  </a:lnTo>
                  <a:lnTo>
                    <a:pt x="109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97" y="367"/>
                  </a:lnTo>
                  <a:lnTo>
                    <a:pt x="97" y="362"/>
                  </a:lnTo>
                  <a:lnTo>
                    <a:pt x="94" y="348"/>
                  </a:lnTo>
                  <a:lnTo>
                    <a:pt x="94" y="343"/>
                  </a:lnTo>
                  <a:lnTo>
                    <a:pt x="92" y="338"/>
                  </a:lnTo>
                  <a:lnTo>
                    <a:pt x="90" y="326"/>
                  </a:lnTo>
                  <a:lnTo>
                    <a:pt x="90" y="317"/>
                  </a:lnTo>
                  <a:lnTo>
                    <a:pt x="90" y="315"/>
                  </a:lnTo>
                  <a:lnTo>
                    <a:pt x="87" y="312"/>
                  </a:lnTo>
                  <a:lnTo>
                    <a:pt x="87" y="310"/>
                  </a:lnTo>
                  <a:lnTo>
                    <a:pt x="90" y="307"/>
                  </a:lnTo>
                  <a:lnTo>
                    <a:pt x="94" y="305"/>
                  </a:lnTo>
                  <a:lnTo>
                    <a:pt x="97" y="303"/>
                  </a:lnTo>
                  <a:lnTo>
                    <a:pt x="101" y="296"/>
                  </a:lnTo>
                  <a:lnTo>
                    <a:pt x="101" y="293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4" y="291"/>
                  </a:lnTo>
                  <a:lnTo>
                    <a:pt x="92" y="291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5" y="288"/>
                  </a:lnTo>
                  <a:lnTo>
                    <a:pt x="87" y="284"/>
                  </a:lnTo>
                  <a:lnTo>
                    <a:pt x="97" y="267"/>
                  </a:lnTo>
                  <a:lnTo>
                    <a:pt x="99" y="265"/>
                  </a:lnTo>
                  <a:lnTo>
                    <a:pt x="104" y="260"/>
                  </a:lnTo>
                  <a:lnTo>
                    <a:pt x="106" y="258"/>
                  </a:lnTo>
                  <a:lnTo>
                    <a:pt x="106" y="253"/>
                  </a:lnTo>
                  <a:lnTo>
                    <a:pt x="104" y="251"/>
                  </a:lnTo>
                  <a:lnTo>
                    <a:pt x="101" y="246"/>
                  </a:lnTo>
                  <a:lnTo>
                    <a:pt x="97" y="236"/>
                  </a:lnTo>
                  <a:lnTo>
                    <a:pt x="94" y="229"/>
                  </a:lnTo>
                  <a:lnTo>
                    <a:pt x="90" y="213"/>
                  </a:lnTo>
                  <a:lnTo>
                    <a:pt x="85" y="20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045339B8-AB96-0619-D664-A51D0AC48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2330450"/>
              <a:ext cx="841375" cy="1203325"/>
            </a:xfrm>
            <a:custGeom>
              <a:avLst/>
              <a:gdLst>
                <a:gd name="T0" fmla="*/ 518 w 530"/>
                <a:gd name="T1" fmla="*/ 195 h 758"/>
                <a:gd name="T2" fmla="*/ 480 w 530"/>
                <a:gd name="T3" fmla="*/ 202 h 758"/>
                <a:gd name="T4" fmla="*/ 468 w 530"/>
                <a:gd name="T5" fmla="*/ 230 h 758"/>
                <a:gd name="T6" fmla="*/ 494 w 530"/>
                <a:gd name="T7" fmla="*/ 254 h 758"/>
                <a:gd name="T8" fmla="*/ 496 w 530"/>
                <a:gd name="T9" fmla="*/ 273 h 758"/>
                <a:gd name="T10" fmla="*/ 466 w 530"/>
                <a:gd name="T11" fmla="*/ 322 h 758"/>
                <a:gd name="T12" fmla="*/ 425 w 530"/>
                <a:gd name="T13" fmla="*/ 374 h 758"/>
                <a:gd name="T14" fmla="*/ 390 w 530"/>
                <a:gd name="T15" fmla="*/ 424 h 758"/>
                <a:gd name="T16" fmla="*/ 352 w 530"/>
                <a:gd name="T17" fmla="*/ 483 h 758"/>
                <a:gd name="T18" fmla="*/ 350 w 530"/>
                <a:gd name="T19" fmla="*/ 514 h 758"/>
                <a:gd name="T20" fmla="*/ 326 w 530"/>
                <a:gd name="T21" fmla="*/ 550 h 758"/>
                <a:gd name="T22" fmla="*/ 255 w 530"/>
                <a:gd name="T23" fmla="*/ 654 h 758"/>
                <a:gd name="T24" fmla="*/ 255 w 530"/>
                <a:gd name="T25" fmla="*/ 670 h 758"/>
                <a:gd name="T26" fmla="*/ 239 w 530"/>
                <a:gd name="T27" fmla="*/ 701 h 758"/>
                <a:gd name="T28" fmla="*/ 217 w 530"/>
                <a:gd name="T29" fmla="*/ 729 h 758"/>
                <a:gd name="T30" fmla="*/ 160 w 530"/>
                <a:gd name="T31" fmla="*/ 748 h 758"/>
                <a:gd name="T32" fmla="*/ 137 w 530"/>
                <a:gd name="T33" fmla="*/ 720 h 758"/>
                <a:gd name="T34" fmla="*/ 123 w 530"/>
                <a:gd name="T35" fmla="*/ 734 h 758"/>
                <a:gd name="T36" fmla="*/ 113 w 530"/>
                <a:gd name="T37" fmla="*/ 741 h 758"/>
                <a:gd name="T38" fmla="*/ 101 w 530"/>
                <a:gd name="T39" fmla="*/ 756 h 758"/>
                <a:gd name="T40" fmla="*/ 85 w 530"/>
                <a:gd name="T41" fmla="*/ 748 h 758"/>
                <a:gd name="T42" fmla="*/ 75 w 530"/>
                <a:gd name="T43" fmla="*/ 732 h 758"/>
                <a:gd name="T44" fmla="*/ 52 w 530"/>
                <a:gd name="T45" fmla="*/ 708 h 758"/>
                <a:gd name="T46" fmla="*/ 40 w 530"/>
                <a:gd name="T47" fmla="*/ 675 h 758"/>
                <a:gd name="T48" fmla="*/ 59 w 530"/>
                <a:gd name="T49" fmla="*/ 654 h 758"/>
                <a:gd name="T50" fmla="*/ 45 w 530"/>
                <a:gd name="T51" fmla="*/ 630 h 758"/>
                <a:gd name="T52" fmla="*/ 59 w 530"/>
                <a:gd name="T53" fmla="*/ 611 h 758"/>
                <a:gd name="T54" fmla="*/ 49 w 530"/>
                <a:gd name="T55" fmla="*/ 561 h 758"/>
                <a:gd name="T56" fmla="*/ 42 w 530"/>
                <a:gd name="T57" fmla="*/ 538 h 758"/>
                <a:gd name="T58" fmla="*/ 42 w 530"/>
                <a:gd name="T59" fmla="*/ 521 h 758"/>
                <a:gd name="T60" fmla="*/ 61 w 530"/>
                <a:gd name="T61" fmla="*/ 505 h 758"/>
                <a:gd name="T62" fmla="*/ 33 w 530"/>
                <a:gd name="T63" fmla="*/ 493 h 758"/>
                <a:gd name="T64" fmla="*/ 16 w 530"/>
                <a:gd name="T65" fmla="*/ 441 h 758"/>
                <a:gd name="T66" fmla="*/ 16 w 530"/>
                <a:gd name="T67" fmla="*/ 422 h 758"/>
                <a:gd name="T68" fmla="*/ 63 w 530"/>
                <a:gd name="T69" fmla="*/ 363 h 758"/>
                <a:gd name="T70" fmla="*/ 61 w 530"/>
                <a:gd name="T71" fmla="*/ 303 h 758"/>
                <a:gd name="T72" fmla="*/ 49 w 530"/>
                <a:gd name="T73" fmla="*/ 275 h 758"/>
                <a:gd name="T74" fmla="*/ 37 w 530"/>
                <a:gd name="T75" fmla="*/ 254 h 758"/>
                <a:gd name="T76" fmla="*/ 35 w 530"/>
                <a:gd name="T77" fmla="*/ 235 h 758"/>
                <a:gd name="T78" fmla="*/ 52 w 530"/>
                <a:gd name="T79" fmla="*/ 221 h 758"/>
                <a:gd name="T80" fmla="*/ 49 w 530"/>
                <a:gd name="T81" fmla="*/ 199 h 758"/>
                <a:gd name="T82" fmla="*/ 42 w 530"/>
                <a:gd name="T83" fmla="*/ 180 h 758"/>
                <a:gd name="T84" fmla="*/ 26 w 530"/>
                <a:gd name="T85" fmla="*/ 164 h 758"/>
                <a:gd name="T86" fmla="*/ 52 w 530"/>
                <a:gd name="T87" fmla="*/ 152 h 758"/>
                <a:gd name="T88" fmla="*/ 108 w 530"/>
                <a:gd name="T89" fmla="*/ 145 h 758"/>
                <a:gd name="T90" fmla="*/ 108 w 530"/>
                <a:gd name="T91" fmla="*/ 109 h 758"/>
                <a:gd name="T92" fmla="*/ 149 w 530"/>
                <a:gd name="T93" fmla="*/ 53 h 758"/>
                <a:gd name="T94" fmla="*/ 160 w 530"/>
                <a:gd name="T95" fmla="*/ 36 h 758"/>
                <a:gd name="T96" fmla="*/ 175 w 530"/>
                <a:gd name="T97" fmla="*/ 19 h 758"/>
                <a:gd name="T98" fmla="*/ 184 w 530"/>
                <a:gd name="T99" fmla="*/ 29 h 758"/>
                <a:gd name="T100" fmla="*/ 208 w 530"/>
                <a:gd name="T101" fmla="*/ 3 h 758"/>
                <a:gd name="T102" fmla="*/ 239 w 530"/>
                <a:gd name="T103" fmla="*/ 22 h 758"/>
                <a:gd name="T104" fmla="*/ 267 w 530"/>
                <a:gd name="T105" fmla="*/ 29 h 758"/>
                <a:gd name="T106" fmla="*/ 331 w 530"/>
                <a:gd name="T107" fmla="*/ 38 h 758"/>
                <a:gd name="T108" fmla="*/ 354 w 530"/>
                <a:gd name="T109" fmla="*/ 29 h 758"/>
                <a:gd name="T110" fmla="*/ 380 w 530"/>
                <a:gd name="T111" fmla="*/ 34 h 758"/>
                <a:gd name="T112" fmla="*/ 437 w 530"/>
                <a:gd name="T113" fmla="*/ 64 h 758"/>
                <a:gd name="T114" fmla="*/ 496 w 530"/>
                <a:gd name="T115" fmla="*/ 109 h 758"/>
                <a:gd name="T116" fmla="*/ 494 w 530"/>
                <a:gd name="T117" fmla="*/ 135 h 758"/>
                <a:gd name="T118" fmla="*/ 496 w 530"/>
                <a:gd name="T119" fmla="*/ 154 h 758"/>
                <a:gd name="T120" fmla="*/ 530 w 530"/>
                <a:gd name="T121" fmla="*/ 183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" h="758">
                  <a:moveTo>
                    <a:pt x="530" y="190"/>
                  </a:moveTo>
                  <a:lnTo>
                    <a:pt x="530" y="190"/>
                  </a:lnTo>
                  <a:lnTo>
                    <a:pt x="530" y="195"/>
                  </a:lnTo>
                  <a:lnTo>
                    <a:pt x="530" y="199"/>
                  </a:lnTo>
                  <a:lnTo>
                    <a:pt x="527" y="199"/>
                  </a:lnTo>
                  <a:lnTo>
                    <a:pt x="525" y="197"/>
                  </a:lnTo>
                  <a:lnTo>
                    <a:pt x="518" y="195"/>
                  </a:lnTo>
                  <a:lnTo>
                    <a:pt x="504" y="199"/>
                  </a:lnTo>
                  <a:lnTo>
                    <a:pt x="496" y="199"/>
                  </a:lnTo>
                  <a:lnTo>
                    <a:pt x="494" y="197"/>
                  </a:lnTo>
                  <a:lnTo>
                    <a:pt x="489" y="197"/>
                  </a:lnTo>
                  <a:lnTo>
                    <a:pt x="487" y="197"/>
                  </a:lnTo>
                  <a:lnTo>
                    <a:pt x="485" y="199"/>
                  </a:lnTo>
                  <a:lnTo>
                    <a:pt x="480" y="202"/>
                  </a:lnTo>
                  <a:lnTo>
                    <a:pt x="482" y="206"/>
                  </a:lnTo>
                  <a:lnTo>
                    <a:pt x="485" y="213"/>
                  </a:lnTo>
                  <a:lnTo>
                    <a:pt x="487" y="218"/>
                  </a:lnTo>
                  <a:lnTo>
                    <a:pt x="485" y="221"/>
                  </a:lnTo>
                  <a:lnTo>
                    <a:pt x="480" y="225"/>
                  </a:lnTo>
                  <a:lnTo>
                    <a:pt x="478" y="228"/>
                  </a:lnTo>
                  <a:lnTo>
                    <a:pt x="468" y="230"/>
                  </a:lnTo>
                  <a:lnTo>
                    <a:pt x="470" y="240"/>
                  </a:lnTo>
                  <a:lnTo>
                    <a:pt x="463" y="244"/>
                  </a:lnTo>
                  <a:lnTo>
                    <a:pt x="459" y="249"/>
                  </a:lnTo>
                  <a:lnTo>
                    <a:pt x="456" y="256"/>
                  </a:lnTo>
                  <a:lnTo>
                    <a:pt x="454" y="263"/>
                  </a:lnTo>
                  <a:lnTo>
                    <a:pt x="489" y="256"/>
                  </a:lnTo>
                  <a:lnTo>
                    <a:pt x="494" y="254"/>
                  </a:lnTo>
                  <a:lnTo>
                    <a:pt x="499" y="256"/>
                  </a:lnTo>
                  <a:lnTo>
                    <a:pt x="504" y="258"/>
                  </a:lnTo>
                  <a:lnTo>
                    <a:pt x="506" y="263"/>
                  </a:lnTo>
                  <a:lnTo>
                    <a:pt x="504" y="268"/>
                  </a:lnTo>
                  <a:lnTo>
                    <a:pt x="501" y="270"/>
                  </a:lnTo>
                  <a:lnTo>
                    <a:pt x="499" y="270"/>
                  </a:lnTo>
                  <a:lnTo>
                    <a:pt x="496" y="273"/>
                  </a:lnTo>
                  <a:lnTo>
                    <a:pt x="492" y="280"/>
                  </a:lnTo>
                  <a:lnTo>
                    <a:pt x="492" y="280"/>
                  </a:lnTo>
                  <a:lnTo>
                    <a:pt x="489" y="280"/>
                  </a:lnTo>
                  <a:lnTo>
                    <a:pt x="485" y="287"/>
                  </a:lnTo>
                  <a:lnTo>
                    <a:pt x="482" y="296"/>
                  </a:lnTo>
                  <a:lnTo>
                    <a:pt x="485" y="306"/>
                  </a:lnTo>
                  <a:lnTo>
                    <a:pt x="466" y="322"/>
                  </a:lnTo>
                  <a:lnTo>
                    <a:pt x="459" y="332"/>
                  </a:lnTo>
                  <a:lnTo>
                    <a:pt x="454" y="341"/>
                  </a:lnTo>
                  <a:lnTo>
                    <a:pt x="437" y="360"/>
                  </a:lnTo>
                  <a:lnTo>
                    <a:pt x="428" y="365"/>
                  </a:lnTo>
                  <a:lnTo>
                    <a:pt x="430" y="372"/>
                  </a:lnTo>
                  <a:lnTo>
                    <a:pt x="425" y="374"/>
                  </a:lnTo>
                  <a:lnTo>
                    <a:pt x="425" y="374"/>
                  </a:lnTo>
                  <a:lnTo>
                    <a:pt x="423" y="377"/>
                  </a:lnTo>
                  <a:lnTo>
                    <a:pt x="416" y="382"/>
                  </a:lnTo>
                  <a:lnTo>
                    <a:pt x="414" y="384"/>
                  </a:lnTo>
                  <a:lnTo>
                    <a:pt x="411" y="391"/>
                  </a:lnTo>
                  <a:lnTo>
                    <a:pt x="414" y="398"/>
                  </a:lnTo>
                  <a:lnTo>
                    <a:pt x="409" y="408"/>
                  </a:lnTo>
                  <a:lnTo>
                    <a:pt x="390" y="424"/>
                  </a:lnTo>
                  <a:lnTo>
                    <a:pt x="362" y="438"/>
                  </a:lnTo>
                  <a:lnTo>
                    <a:pt x="347" y="448"/>
                  </a:lnTo>
                  <a:lnTo>
                    <a:pt x="345" y="462"/>
                  </a:lnTo>
                  <a:lnTo>
                    <a:pt x="345" y="467"/>
                  </a:lnTo>
                  <a:lnTo>
                    <a:pt x="350" y="474"/>
                  </a:lnTo>
                  <a:lnTo>
                    <a:pt x="352" y="479"/>
                  </a:lnTo>
                  <a:lnTo>
                    <a:pt x="352" y="483"/>
                  </a:lnTo>
                  <a:lnTo>
                    <a:pt x="350" y="488"/>
                  </a:lnTo>
                  <a:lnTo>
                    <a:pt x="347" y="490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5" y="509"/>
                  </a:lnTo>
                  <a:lnTo>
                    <a:pt x="347" y="512"/>
                  </a:lnTo>
                  <a:lnTo>
                    <a:pt x="350" y="514"/>
                  </a:lnTo>
                  <a:lnTo>
                    <a:pt x="350" y="521"/>
                  </a:lnTo>
                  <a:lnTo>
                    <a:pt x="350" y="526"/>
                  </a:lnTo>
                  <a:lnTo>
                    <a:pt x="347" y="528"/>
                  </a:lnTo>
                  <a:lnTo>
                    <a:pt x="345" y="533"/>
                  </a:lnTo>
                  <a:lnTo>
                    <a:pt x="336" y="538"/>
                  </a:lnTo>
                  <a:lnTo>
                    <a:pt x="328" y="547"/>
                  </a:lnTo>
                  <a:lnTo>
                    <a:pt x="326" y="550"/>
                  </a:lnTo>
                  <a:lnTo>
                    <a:pt x="305" y="564"/>
                  </a:lnTo>
                  <a:lnTo>
                    <a:pt x="269" y="602"/>
                  </a:lnTo>
                  <a:lnTo>
                    <a:pt x="265" y="609"/>
                  </a:lnTo>
                  <a:lnTo>
                    <a:pt x="267" y="613"/>
                  </a:lnTo>
                  <a:lnTo>
                    <a:pt x="274" y="621"/>
                  </a:lnTo>
                  <a:lnTo>
                    <a:pt x="265" y="635"/>
                  </a:lnTo>
                  <a:lnTo>
                    <a:pt x="255" y="654"/>
                  </a:lnTo>
                  <a:lnTo>
                    <a:pt x="253" y="656"/>
                  </a:lnTo>
                  <a:lnTo>
                    <a:pt x="253" y="658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6"/>
                  </a:lnTo>
                  <a:lnTo>
                    <a:pt x="255" y="666"/>
                  </a:lnTo>
                  <a:lnTo>
                    <a:pt x="255" y="670"/>
                  </a:lnTo>
                  <a:lnTo>
                    <a:pt x="255" y="673"/>
                  </a:lnTo>
                  <a:lnTo>
                    <a:pt x="255" y="675"/>
                  </a:lnTo>
                  <a:lnTo>
                    <a:pt x="253" y="680"/>
                  </a:lnTo>
                  <a:lnTo>
                    <a:pt x="253" y="680"/>
                  </a:lnTo>
                  <a:lnTo>
                    <a:pt x="243" y="694"/>
                  </a:lnTo>
                  <a:lnTo>
                    <a:pt x="241" y="696"/>
                  </a:lnTo>
                  <a:lnTo>
                    <a:pt x="239" y="701"/>
                  </a:lnTo>
                  <a:lnTo>
                    <a:pt x="229" y="713"/>
                  </a:lnTo>
                  <a:lnTo>
                    <a:pt x="229" y="715"/>
                  </a:lnTo>
                  <a:lnTo>
                    <a:pt x="224" y="722"/>
                  </a:lnTo>
                  <a:lnTo>
                    <a:pt x="224" y="725"/>
                  </a:lnTo>
                  <a:lnTo>
                    <a:pt x="222" y="725"/>
                  </a:lnTo>
                  <a:lnTo>
                    <a:pt x="220" y="727"/>
                  </a:lnTo>
                  <a:lnTo>
                    <a:pt x="217" y="729"/>
                  </a:lnTo>
                  <a:lnTo>
                    <a:pt x="217" y="732"/>
                  </a:lnTo>
                  <a:lnTo>
                    <a:pt x="215" y="734"/>
                  </a:lnTo>
                  <a:lnTo>
                    <a:pt x="205" y="744"/>
                  </a:lnTo>
                  <a:lnTo>
                    <a:pt x="203" y="746"/>
                  </a:lnTo>
                  <a:lnTo>
                    <a:pt x="201" y="746"/>
                  </a:lnTo>
                  <a:lnTo>
                    <a:pt x="194" y="748"/>
                  </a:lnTo>
                  <a:lnTo>
                    <a:pt x="160" y="748"/>
                  </a:lnTo>
                  <a:lnTo>
                    <a:pt x="158" y="748"/>
                  </a:lnTo>
                  <a:lnTo>
                    <a:pt x="156" y="746"/>
                  </a:lnTo>
                  <a:lnTo>
                    <a:pt x="156" y="744"/>
                  </a:lnTo>
                  <a:lnTo>
                    <a:pt x="156" y="741"/>
                  </a:lnTo>
                  <a:lnTo>
                    <a:pt x="153" y="737"/>
                  </a:lnTo>
                  <a:lnTo>
                    <a:pt x="151" y="732"/>
                  </a:lnTo>
                  <a:lnTo>
                    <a:pt x="137" y="720"/>
                  </a:lnTo>
                  <a:lnTo>
                    <a:pt x="134" y="720"/>
                  </a:lnTo>
                  <a:lnTo>
                    <a:pt x="130" y="725"/>
                  </a:lnTo>
                  <a:lnTo>
                    <a:pt x="130" y="725"/>
                  </a:lnTo>
                  <a:lnTo>
                    <a:pt x="127" y="729"/>
                  </a:lnTo>
                  <a:lnTo>
                    <a:pt x="125" y="729"/>
                  </a:lnTo>
                  <a:lnTo>
                    <a:pt x="123" y="732"/>
                  </a:lnTo>
                  <a:lnTo>
                    <a:pt x="123" y="734"/>
                  </a:lnTo>
                  <a:lnTo>
                    <a:pt x="123" y="734"/>
                  </a:lnTo>
                  <a:lnTo>
                    <a:pt x="123" y="739"/>
                  </a:lnTo>
                  <a:lnTo>
                    <a:pt x="120" y="739"/>
                  </a:lnTo>
                  <a:lnTo>
                    <a:pt x="120" y="741"/>
                  </a:lnTo>
                  <a:lnTo>
                    <a:pt x="118" y="741"/>
                  </a:lnTo>
                  <a:lnTo>
                    <a:pt x="116" y="741"/>
                  </a:lnTo>
                  <a:lnTo>
                    <a:pt x="113" y="741"/>
                  </a:lnTo>
                  <a:lnTo>
                    <a:pt x="113" y="744"/>
                  </a:lnTo>
                  <a:lnTo>
                    <a:pt x="113" y="744"/>
                  </a:lnTo>
                  <a:lnTo>
                    <a:pt x="111" y="748"/>
                  </a:lnTo>
                  <a:lnTo>
                    <a:pt x="108" y="748"/>
                  </a:lnTo>
                  <a:lnTo>
                    <a:pt x="108" y="751"/>
                  </a:lnTo>
                  <a:lnTo>
                    <a:pt x="101" y="753"/>
                  </a:lnTo>
                  <a:lnTo>
                    <a:pt x="101" y="756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97" y="758"/>
                  </a:lnTo>
                  <a:lnTo>
                    <a:pt x="89" y="756"/>
                  </a:lnTo>
                  <a:lnTo>
                    <a:pt x="87" y="756"/>
                  </a:lnTo>
                  <a:lnTo>
                    <a:pt x="85" y="753"/>
                  </a:lnTo>
                  <a:lnTo>
                    <a:pt x="85" y="748"/>
                  </a:lnTo>
                  <a:lnTo>
                    <a:pt x="85" y="744"/>
                  </a:lnTo>
                  <a:lnTo>
                    <a:pt x="85" y="741"/>
                  </a:lnTo>
                  <a:lnTo>
                    <a:pt x="85" y="739"/>
                  </a:lnTo>
                  <a:lnTo>
                    <a:pt x="85" y="737"/>
                  </a:lnTo>
                  <a:lnTo>
                    <a:pt x="82" y="734"/>
                  </a:lnTo>
                  <a:lnTo>
                    <a:pt x="78" y="734"/>
                  </a:lnTo>
                  <a:lnTo>
                    <a:pt x="75" y="732"/>
                  </a:lnTo>
                  <a:lnTo>
                    <a:pt x="71" y="727"/>
                  </a:lnTo>
                  <a:lnTo>
                    <a:pt x="66" y="725"/>
                  </a:lnTo>
                  <a:lnTo>
                    <a:pt x="59" y="725"/>
                  </a:lnTo>
                  <a:lnTo>
                    <a:pt x="56" y="722"/>
                  </a:lnTo>
                  <a:lnTo>
                    <a:pt x="54" y="718"/>
                  </a:lnTo>
                  <a:lnTo>
                    <a:pt x="52" y="713"/>
                  </a:lnTo>
                  <a:lnTo>
                    <a:pt x="52" y="708"/>
                  </a:lnTo>
                  <a:lnTo>
                    <a:pt x="49" y="706"/>
                  </a:lnTo>
                  <a:lnTo>
                    <a:pt x="47" y="701"/>
                  </a:lnTo>
                  <a:lnTo>
                    <a:pt x="45" y="701"/>
                  </a:lnTo>
                  <a:lnTo>
                    <a:pt x="37" y="699"/>
                  </a:lnTo>
                  <a:lnTo>
                    <a:pt x="35" y="694"/>
                  </a:lnTo>
                  <a:lnTo>
                    <a:pt x="33" y="680"/>
                  </a:lnTo>
                  <a:lnTo>
                    <a:pt x="40" y="675"/>
                  </a:lnTo>
                  <a:lnTo>
                    <a:pt x="59" y="668"/>
                  </a:lnTo>
                  <a:lnTo>
                    <a:pt x="61" y="668"/>
                  </a:lnTo>
                  <a:lnTo>
                    <a:pt x="63" y="666"/>
                  </a:lnTo>
                  <a:lnTo>
                    <a:pt x="66" y="661"/>
                  </a:lnTo>
                  <a:lnTo>
                    <a:pt x="66" y="658"/>
                  </a:lnTo>
                  <a:lnTo>
                    <a:pt x="61" y="654"/>
                  </a:lnTo>
                  <a:lnTo>
                    <a:pt x="59" y="654"/>
                  </a:lnTo>
                  <a:lnTo>
                    <a:pt x="52" y="649"/>
                  </a:lnTo>
                  <a:lnTo>
                    <a:pt x="49" y="649"/>
                  </a:lnTo>
                  <a:lnTo>
                    <a:pt x="47" y="647"/>
                  </a:lnTo>
                  <a:lnTo>
                    <a:pt x="47" y="644"/>
                  </a:lnTo>
                  <a:lnTo>
                    <a:pt x="45" y="640"/>
                  </a:lnTo>
                  <a:lnTo>
                    <a:pt x="45" y="635"/>
                  </a:lnTo>
                  <a:lnTo>
                    <a:pt x="45" y="630"/>
                  </a:lnTo>
                  <a:lnTo>
                    <a:pt x="47" y="625"/>
                  </a:lnTo>
                  <a:lnTo>
                    <a:pt x="49" y="625"/>
                  </a:lnTo>
                  <a:lnTo>
                    <a:pt x="54" y="621"/>
                  </a:lnTo>
                  <a:lnTo>
                    <a:pt x="56" y="621"/>
                  </a:lnTo>
                  <a:lnTo>
                    <a:pt x="56" y="616"/>
                  </a:lnTo>
                  <a:lnTo>
                    <a:pt x="59" y="613"/>
                  </a:lnTo>
                  <a:lnTo>
                    <a:pt x="59" y="611"/>
                  </a:lnTo>
                  <a:lnTo>
                    <a:pt x="59" y="606"/>
                  </a:lnTo>
                  <a:lnTo>
                    <a:pt x="59" y="604"/>
                  </a:lnTo>
                  <a:lnTo>
                    <a:pt x="61" y="602"/>
                  </a:lnTo>
                  <a:lnTo>
                    <a:pt x="61" y="597"/>
                  </a:lnTo>
                  <a:lnTo>
                    <a:pt x="59" y="590"/>
                  </a:lnTo>
                  <a:lnTo>
                    <a:pt x="52" y="566"/>
                  </a:lnTo>
                  <a:lnTo>
                    <a:pt x="49" y="561"/>
                  </a:lnTo>
                  <a:lnTo>
                    <a:pt x="45" y="557"/>
                  </a:lnTo>
                  <a:lnTo>
                    <a:pt x="42" y="554"/>
                  </a:lnTo>
                  <a:lnTo>
                    <a:pt x="42" y="552"/>
                  </a:lnTo>
                  <a:lnTo>
                    <a:pt x="45" y="545"/>
                  </a:lnTo>
                  <a:lnTo>
                    <a:pt x="47" y="542"/>
                  </a:lnTo>
                  <a:lnTo>
                    <a:pt x="45" y="540"/>
                  </a:lnTo>
                  <a:lnTo>
                    <a:pt x="42" y="538"/>
                  </a:lnTo>
                  <a:lnTo>
                    <a:pt x="37" y="535"/>
                  </a:lnTo>
                  <a:lnTo>
                    <a:pt x="35" y="533"/>
                  </a:lnTo>
                  <a:lnTo>
                    <a:pt x="35" y="531"/>
                  </a:lnTo>
                  <a:lnTo>
                    <a:pt x="35" y="528"/>
                  </a:lnTo>
                  <a:lnTo>
                    <a:pt x="35" y="524"/>
                  </a:lnTo>
                  <a:lnTo>
                    <a:pt x="37" y="524"/>
                  </a:lnTo>
                  <a:lnTo>
                    <a:pt x="42" y="521"/>
                  </a:lnTo>
                  <a:lnTo>
                    <a:pt x="59" y="519"/>
                  </a:lnTo>
                  <a:lnTo>
                    <a:pt x="61" y="516"/>
                  </a:lnTo>
                  <a:lnTo>
                    <a:pt x="63" y="514"/>
                  </a:lnTo>
                  <a:lnTo>
                    <a:pt x="63" y="509"/>
                  </a:lnTo>
                  <a:lnTo>
                    <a:pt x="66" y="507"/>
                  </a:lnTo>
                  <a:lnTo>
                    <a:pt x="63" y="505"/>
                  </a:lnTo>
                  <a:lnTo>
                    <a:pt x="61" y="505"/>
                  </a:lnTo>
                  <a:lnTo>
                    <a:pt x="54" y="502"/>
                  </a:lnTo>
                  <a:lnTo>
                    <a:pt x="52" y="500"/>
                  </a:lnTo>
                  <a:lnTo>
                    <a:pt x="49" y="498"/>
                  </a:lnTo>
                  <a:lnTo>
                    <a:pt x="45" y="495"/>
                  </a:lnTo>
                  <a:lnTo>
                    <a:pt x="40" y="495"/>
                  </a:lnTo>
                  <a:lnTo>
                    <a:pt x="37" y="493"/>
                  </a:lnTo>
                  <a:lnTo>
                    <a:pt x="33" y="493"/>
                  </a:lnTo>
                  <a:lnTo>
                    <a:pt x="26" y="488"/>
                  </a:lnTo>
                  <a:lnTo>
                    <a:pt x="9" y="471"/>
                  </a:lnTo>
                  <a:lnTo>
                    <a:pt x="0" y="457"/>
                  </a:lnTo>
                  <a:lnTo>
                    <a:pt x="4" y="453"/>
                  </a:lnTo>
                  <a:lnTo>
                    <a:pt x="14" y="445"/>
                  </a:lnTo>
                  <a:lnTo>
                    <a:pt x="16" y="443"/>
                  </a:lnTo>
                  <a:lnTo>
                    <a:pt x="16" y="441"/>
                  </a:lnTo>
                  <a:lnTo>
                    <a:pt x="16" y="438"/>
                  </a:lnTo>
                  <a:lnTo>
                    <a:pt x="14" y="436"/>
                  </a:lnTo>
                  <a:lnTo>
                    <a:pt x="14" y="431"/>
                  </a:lnTo>
                  <a:lnTo>
                    <a:pt x="14" y="429"/>
                  </a:lnTo>
                  <a:lnTo>
                    <a:pt x="14" y="427"/>
                  </a:lnTo>
                  <a:lnTo>
                    <a:pt x="14" y="424"/>
                  </a:lnTo>
                  <a:lnTo>
                    <a:pt x="16" y="422"/>
                  </a:lnTo>
                  <a:lnTo>
                    <a:pt x="23" y="419"/>
                  </a:lnTo>
                  <a:lnTo>
                    <a:pt x="26" y="415"/>
                  </a:lnTo>
                  <a:lnTo>
                    <a:pt x="30" y="412"/>
                  </a:lnTo>
                  <a:lnTo>
                    <a:pt x="35" y="410"/>
                  </a:lnTo>
                  <a:lnTo>
                    <a:pt x="37" y="408"/>
                  </a:lnTo>
                  <a:lnTo>
                    <a:pt x="42" y="403"/>
                  </a:lnTo>
                  <a:lnTo>
                    <a:pt x="63" y="363"/>
                  </a:lnTo>
                  <a:lnTo>
                    <a:pt x="63" y="358"/>
                  </a:lnTo>
                  <a:lnTo>
                    <a:pt x="66" y="346"/>
                  </a:lnTo>
                  <a:lnTo>
                    <a:pt x="71" y="320"/>
                  </a:lnTo>
                  <a:lnTo>
                    <a:pt x="66" y="315"/>
                  </a:lnTo>
                  <a:lnTo>
                    <a:pt x="63" y="313"/>
                  </a:lnTo>
                  <a:lnTo>
                    <a:pt x="63" y="306"/>
                  </a:lnTo>
                  <a:lnTo>
                    <a:pt x="61" y="303"/>
                  </a:lnTo>
                  <a:lnTo>
                    <a:pt x="61" y="292"/>
                  </a:lnTo>
                  <a:lnTo>
                    <a:pt x="61" y="287"/>
                  </a:lnTo>
                  <a:lnTo>
                    <a:pt x="59" y="285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2" y="280"/>
                  </a:lnTo>
                  <a:lnTo>
                    <a:pt x="49" y="275"/>
                  </a:lnTo>
                  <a:lnTo>
                    <a:pt x="47" y="270"/>
                  </a:lnTo>
                  <a:lnTo>
                    <a:pt x="47" y="266"/>
                  </a:lnTo>
                  <a:lnTo>
                    <a:pt x="47" y="263"/>
                  </a:lnTo>
                  <a:lnTo>
                    <a:pt x="45" y="261"/>
                  </a:lnTo>
                  <a:lnTo>
                    <a:pt x="45" y="256"/>
                  </a:lnTo>
                  <a:lnTo>
                    <a:pt x="42" y="254"/>
                  </a:lnTo>
                  <a:lnTo>
                    <a:pt x="37" y="254"/>
                  </a:lnTo>
                  <a:lnTo>
                    <a:pt x="35" y="254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47"/>
                  </a:lnTo>
                  <a:lnTo>
                    <a:pt x="33" y="244"/>
                  </a:lnTo>
                  <a:lnTo>
                    <a:pt x="33" y="237"/>
                  </a:lnTo>
                  <a:lnTo>
                    <a:pt x="35" y="235"/>
                  </a:lnTo>
                  <a:lnTo>
                    <a:pt x="37" y="232"/>
                  </a:lnTo>
                  <a:lnTo>
                    <a:pt x="40" y="232"/>
                  </a:lnTo>
                  <a:lnTo>
                    <a:pt x="45" y="232"/>
                  </a:lnTo>
                  <a:lnTo>
                    <a:pt x="45" y="230"/>
                  </a:lnTo>
                  <a:lnTo>
                    <a:pt x="47" y="230"/>
                  </a:lnTo>
                  <a:lnTo>
                    <a:pt x="49" y="225"/>
                  </a:lnTo>
                  <a:lnTo>
                    <a:pt x="52" y="221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09"/>
                  </a:lnTo>
                  <a:lnTo>
                    <a:pt x="54" y="204"/>
                  </a:lnTo>
                  <a:lnTo>
                    <a:pt x="52" y="202"/>
                  </a:lnTo>
                  <a:lnTo>
                    <a:pt x="49" y="199"/>
                  </a:lnTo>
                  <a:lnTo>
                    <a:pt x="47" y="197"/>
                  </a:lnTo>
                  <a:lnTo>
                    <a:pt x="47" y="195"/>
                  </a:lnTo>
                  <a:lnTo>
                    <a:pt x="49" y="192"/>
                  </a:lnTo>
                  <a:lnTo>
                    <a:pt x="47" y="190"/>
                  </a:lnTo>
                  <a:lnTo>
                    <a:pt x="47" y="185"/>
                  </a:lnTo>
                  <a:lnTo>
                    <a:pt x="45" y="183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7" y="180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28" y="190"/>
                  </a:lnTo>
                  <a:lnTo>
                    <a:pt x="18" y="187"/>
                  </a:lnTo>
                  <a:lnTo>
                    <a:pt x="26" y="164"/>
                  </a:lnTo>
                  <a:lnTo>
                    <a:pt x="28" y="161"/>
                  </a:lnTo>
                  <a:lnTo>
                    <a:pt x="30" y="159"/>
                  </a:lnTo>
                  <a:lnTo>
                    <a:pt x="33" y="157"/>
                  </a:lnTo>
                  <a:lnTo>
                    <a:pt x="35" y="157"/>
                  </a:lnTo>
                  <a:lnTo>
                    <a:pt x="42" y="154"/>
                  </a:lnTo>
                  <a:lnTo>
                    <a:pt x="47" y="152"/>
                  </a:lnTo>
                  <a:lnTo>
                    <a:pt x="52" y="152"/>
                  </a:lnTo>
                  <a:lnTo>
                    <a:pt x="68" y="161"/>
                  </a:lnTo>
                  <a:lnTo>
                    <a:pt x="71" y="161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104" y="150"/>
                  </a:lnTo>
                  <a:lnTo>
                    <a:pt x="106" y="147"/>
                  </a:lnTo>
                  <a:lnTo>
                    <a:pt x="108" y="145"/>
                  </a:lnTo>
                  <a:lnTo>
                    <a:pt x="108" y="138"/>
                  </a:lnTo>
                  <a:lnTo>
                    <a:pt x="108" y="135"/>
                  </a:lnTo>
                  <a:lnTo>
                    <a:pt x="108" y="131"/>
                  </a:lnTo>
                  <a:lnTo>
                    <a:pt x="108" y="126"/>
                  </a:lnTo>
                  <a:lnTo>
                    <a:pt x="108" y="121"/>
                  </a:lnTo>
                  <a:lnTo>
                    <a:pt x="108" y="114"/>
                  </a:lnTo>
                  <a:lnTo>
                    <a:pt x="108" y="109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8" y="93"/>
                  </a:lnTo>
                  <a:lnTo>
                    <a:pt x="137" y="69"/>
                  </a:lnTo>
                  <a:lnTo>
                    <a:pt x="142" y="64"/>
                  </a:lnTo>
                  <a:lnTo>
                    <a:pt x="146" y="55"/>
                  </a:lnTo>
                  <a:lnTo>
                    <a:pt x="149" y="53"/>
                  </a:lnTo>
                  <a:lnTo>
                    <a:pt x="151" y="50"/>
                  </a:lnTo>
                  <a:lnTo>
                    <a:pt x="153" y="50"/>
                  </a:lnTo>
                  <a:lnTo>
                    <a:pt x="156" y="48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6" y="38"/>
                  </a:lnTo>
                  <a:lnTo>
                    <a:pt x="160" y="36"/>
                  </a:lnTo>
                  <a:lnTo>
                    <a:pt x="163" y="34"/>
                  </a:lnTo>
                  <a:lnTo>
                    <a:pt x="165" y="31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2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22"/>
                  </a:lnTo>
                  <a:lnTo>
                    <a:pt x="177" y="24"/>
                  </a:lnTo>
                  <a:lnTo>
                    <a:pt x="175" y="29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2" y="31"/>
                  </a:lnTo>
                  <a:lnTo>
                    <a:pt x="184" y="29"/>
                  </a:lnTo>
                  <a:lnTo>
                    <a:pt x="186" y="27"/>
                  </a:lnTo>
                  <a:lnTo>
                    <a:pt x="194" y="19"/>
                  </a:lnTo>
                  <a:lnTo>
                    <a:pt x="196" y="17"/>
                  </a:lnTo>
                  <a:lnTo>
                    <a:pt x="198" y="10"/>
                  </a:lnTo>
                  <a:lnTo>
                    <a:pt x="203" y="5"/>
                  </a:lnTo>
                  <a:lnTo>
                    <a:pt x="205" y="3"/>
                  </a:lnTo>
                  <a:lnTo>
                    <a:pt x="208" y="3"/>
                  </a:lnTo>
                  <a:lnTo>
                    <a:pt x="213" y="0"/>
                  </a:lnTo>
                  <a:lnTo>
                    <a:pt x="227" y="3"/>
                  </a:lnTo>
                  <a:lnTo>
                    <a:pt x="231" y="8"/>
                  </a:lnTo>
                  <a:lnTo>
                    <a:pt x="236" y="10"/>
                  </a:lnTo>
                  <a:lnTo>
                    <a:pt x="236" y="12"/>
                  </a:lnTo>
                  <a:lnTo>
                    <a:pt x="239" y="17"/>
                  </a:lnTo>
                  <a:lnTo>
                    <a:pt x="239" y="22"/>
                  </a:lnTo>
                  <a:lnTo>
                    <a:pt x="239" y="24"/>
                  </a:lnTo>
                  <a:lnTo>
                    <a:pt x="241" y="24"/>
                  </a:lnTo>
                  <a:lnTo>
                    <a:pt x="248" y="27"/>
                  </a:lnTo>
                  <a:lnTo>
                    <a:pt x="250" y="29"/>
                  </a:lnTo>
                  <a:lnTo>
                    <a:pt x="255" y="31"/>
                  </a:lnTo>
                  <a:lnTo>
                    <a:pt x="262" y="31"/>
                  </a:lnTo>
                  <a:lnTo>
                    <a:pt x="267" y="29"/>
                  </a:lnTo>
                  <a:lnTo>
                    <a:pt x="269" y="27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93" y="19"/>
                  </a:lnTo>
                  <a:lnTo>
                    <a:pt x="302" y="22"/>
                  </a:lnTo>
                  <a:lnTo>
                    <a:pt x="328" y="36"/>
                  </a:lnTo>
                  <a:lnTo>
                    <a:pt x="331" y="38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5" y="36"/>
                  </a:lnTo>
                  <a:lnTo>
                    <a:pt x="347" y="36"/>
                  </a:lnTo>
                  <a:lnTo>
                    <a:pt x="352" y="34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7" y="22"/>
                  </a:lnTo>
                  <a:lnTo>
                    <a:pt x="359" y="19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9" y="19"/>
                  </a:lnTo>
                  <a:lnTo>
                    <a:pt x="373" y="27"/>
                  </a:lnTo>
                  <a:lnTo>
                    <a:pt x="380" y="34"/>
                  </a:lnTo>
                  <a:lnTo>
                    <a:pt x="383" y="36"/>
                  </a:lnTo>
                  <a:lnTo>
                    <a:pt x="385" y="38"/>
                  </a:lnTo>
                  <a:lnTo>
                    <a:pt x="395" y="41"/>
                  </a:lnTo>
                  <a:lnTo>
                    <a:pt x="399" y="43"/>
                  </a:lnTo>
                  <a:lnTo>
                    <a:pt x="407" y="48"/>
                  </a:lnTo>
                  <a:lnTo>
                    <a:pt x="430" y="64"/>
                  </a:lnTo>
                  <a:lnTo>
                    <a:pt x="437" y="64"/>
                  </a:lnTo>
                  <a:lnTo>
                    <a:pt x="440" y="71"/>
                  </a:lnTo>
                  <a:lnTo>
                    <a:pt x="440" y="74"/>
                  </a:lnTo>
                  <a:lnTo>
                    <a:pt x="442" y="76"/>
                  </a:lnTo>
                  <a:lnTo>
                    <a:pt x="485" y="95"/>
                  </a:lnTo>
                  <a:lnTo>
                    <a:pt x="489" y="100"/>
                  </a:lnTo>
                  <a:lnTo>
                    <a:pt x="494" y="105"/>
                  </a:lnTo>
                  <a:lnTo>
                    <a:pt x="496" y="109"/>
                  </a:lnTo>
                  <a:lnTo>
                    <a:pt x="496" y="119"/>
                  </a:lnTo>
                  <a:lnTo>
                    <a:pt x="496" y="121"/>
                  </a:lnTo>
                  <a:lnTo>
                    <a:pt x="499" y="124"/>
                  </a:lnTo>
                  <a:lnTo>
                    <a:pt x="496" y="128"/>
                  </a:lnTo>
                  <a:lnTo>
                    <a:pt x="496" y="131"/>
                  </a:lnTo>
                  <a:lnTo>
                    <a:pt x="496" y="133"/>
                  </a:lnTo>
                  <a:lnTo>
                    <a:pt x="494" y="135"/>
                  </a:lnTo>
                  <a:lnTo>
                    <a:pt x="489" y="142"/>
                  </a:lnTo>
                  <a:lnTo>
                    <a:pt x="489" y="145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9" y="154"/>
                  </a:lnTo>
                  <a:lnTo>
                    <a:pt x="504" y="154"/>
                  </a:lnTo>
                  <a:lnTo>
                    <a:pt x="506" y="157"/>
                  </a:lnTo>
                  <a:lnTo>
                    <a:pt x="525" y="173"/>
                  </a:lnTo>
                  <a:lnTo>
                    <a:pt x="527" y="176"/>
                  </a:lnTo>
                  <a:lnTo>
                    <a:pt x="530" y="180"/>
                  </a:lnTo>
                  <a:lnTo>
                    <a:pt x="530" y="183"/>
                  </a:lnTo>
                  <a:lnTo>
                    <a:pt x="530" y="185"/>
                  </a:lnTo>
                  <a:lnTo>
                    <a:pt x="530" y="187"/>
                  </a:lnTo>
                  <a:lnTo>
                    <a:pt x="530" y="19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D0EA6585-16A6-D9A5-96FA-779DDA4A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1568450"/>
              <a:ext cx="538163" cy="1119188"/>
            </a:xfrm>
            <a:custGeom>
              <a:avLst/>
              <a:gdLst>
                <a:gd name="T0" fmla="*/ 327 w 339"/>
                <a:gd name="T1" fmla="*/ 50 h 705"/>
                <a:gd name="T2" fmla="*/ 301 w 339"/>
                <a:gd name="T3" fmla="*/ 102 h 705"/>
                <a:gd name="T4" fmla="*/ 296 w 339"/>
                <a:gd name="T5" fmla="*/ 116 h 705"/>
                <a:gd name="T6" fmla="*/ 280 w 339"/>
                <a:gd name="T7" fmla="*/ 137 h 705"/>
                <a:gd name="T8" fmla="*/ 256 w 339"/>
                <a:gd name="T9" fmla="*/ 163 h 705"/>
                <a:gd name="T10" fmla="*/ 244 w 339"/>
                <a:gd name="T11" fmla="*/ 230 h 705"/>
                <a:gd name="T12" fmla="*/ 237 w 339"/>
                <a:gd name="T13" fmla="*/ 256 h 705"/>
                <a:gd name="T14" fmla="*/ 242 w 339"/>
                <a:gd name="T15" fmla="*/ 293 h 705"/>
                <a:gd name="T16" fmla="*/ 228 w 339"/>
                <a:gd name="T17" fmla="*/ 331 h 705"/>
                <a:gd name="T18" fmla="*/ 206 w 339"/>
                <a:gd name="T19" fmla="*/ 388 h 705"/>
                <a:gd name="T20" fmla="*/ 218 w 339"/>
                <a:gd name="T21" fmla="*/ 447 h 705"/>
                <a:gd name="T22" fmla="*/ 211 w 339"/>
                <a:gd name="T23" fmla="*/ 490 h 705"/>
                <a:gd name="T24" fmla="*/ 206 w 339"/>
                <a:gd name="T25" fmla="*/ 502 h 705"/>
                <a:gd name="T26" fmla="*/ 204 w 339"/>
                <a:gd name="T27" fmla="*/ 523 h 705"/>
                <a:gd name="T28" fmla="*/ 202 w 339"/>
                <a:gd name="T29" fmla="*/ 573 h 705"/>
                <a:gd name="T30" fmla="*/ 213 w 339"/>
                <a:gd name="T31" fmla="*/ 599 h 705"/>
                <a:gd name="T32" fmla="*/ 228 w 339"/>
                <a:gd name="T33" fmla="*/ 620 h 705"/>
                <a:gd name="T34" fmla="*/ 199 w 339"/>
                <a:gd name="T35" fmla="*/ 646 h 705"/>
                <a:gd name="T36" fmla="*/ 204 w 339"/>
                <a:gd name="T37" fmla="*/ 658 h 705"/>
                <a:gd name="T38" fmla="*/ 202 w 339"/>
                <a:gd name="T39" fmla="*/ 665 h 705"/>
                <a:gd name="T40" fmla="*/ 190 w 339"/>
                <a:gd name="T41" fmla="*/ 670 h 705"/>
                <a:gd name="T42" fmla="*/ 185 w 339"/>
                <a:gd name="T43" fmla="*/ 679 h 705"/>
                <a:gd name="T44" fmla="*/ 147 w 339"/>
                <a:gd name="T45" fmla="*/ 701 h 705"/>
                <a:gd name="T46" fmla="*/ 128 w 339"/>
                <a:gd name="T47" fmla="*/ 701 h 705"/>
                <a:gd name="T48" fmla="*/ 105 w 339"/>
                <a:gd name="T49" fmla="*/ 679 h 705"/>
                <a:gd name="T50" fmla="*/ 105 w 339"/>
                <a:gd name="T51" fmla="*/ 660 h 705"/>
                <a:gd name="T52" fmla="*/ 71 w 339"/>
                <a:gd name="T53" fmla="*/ 634 h 705"/>
                <a:gd name="T54" fmla="*/ 64 w 339"/>
                <a:gd name="T55" fmla="*/ 622 h 705"/>
                <a:gd name="T56" fmla="*/ 71 w 339"/>
                <a:gd name="T57" fmla="*/ 601 h 705"/>
                <a:gd name="T58" fmla="*/ 17 w 339"/>
                <a:gd name="T59" fmla="*/ 556 h 705"/>
                <a:gd name="T60" fmla="*/ 26 w 339"/>
                <a:gd name="T61" fmla="*/ 535 h 705"/>
                <a:gd name="T62" fmla="*/ 24 w 339"/>
                <a:gd name="T63" fmla="*/ 516 h 705"/>
                <a:gd name="T64" fmla="*/ 31 w 339"/>
                <a:gd name="T65" fmla="*/ 483 h 705"/>
                <a:gd name="T66" fmla="*/ 62 w 339"/>
                <a:gd name="T67" fmla="*/ 419 h 705"/>
                <a:gd name="T68" fmla="*/ 60 w 339"/>
                <a:gd name="T69" fmla="*/ 398 h 705"/>
                <a:gd name="T70" fmla="*/ 81 w 339"/>
                <a:gd name="T71" fmla="*/ 317 h 705"/>
                <a:gd name="T72" fmla="*/ 60 w 339"/>
                <a:gd name="T73" fmla="*/ 315 h 705"/>
                <a:gd name="T74" fmla="*/ 62 w 339"/>
                <a:gd name="T75" fmla="*/ 270 h 705"/>
                <a:gd name="T76" fmla="*/ 48 w 339"/>
                <a:gd name="T77" fmla="*/ 239 h 705"/>
                <a:gd name="T78" fmla="*/ 93 w 339"/>
                <a:gd name="T79" fmla="*/ 215 h 705"/>
                <a:gd name="T80" fmla="*/ 102 w 339"/>
                <a:gd name="T81" fmla="*/ 178 h 705"/>
                <a:gd name="T82" fmla="*/ 90 w 339"/>
                <a:gd name="T83" fmla="*/ 166 h 705"/>
                <a:gd name="T84" fmla="*/ 102 w 339"/>
                <a:gd name="T85" fmla="*/ 135 h 705"/>
                <a:gd name="T86" fmla="*/ 79 w 339"/>
                <a:gd name="T87" fmla="*/ 109 h 705"/>
                <a:gd name="T88" fmla="*/ 69 w 339"/>
                <a:gd name="T89" fmla="*/ 97 h 705"/>
                <a:gd name="T90" fmla="*/ 62 w 339"/>
                <a:gd name="T91" fmla="*/ 109 h 705"/>
                <a:gd name="T92" fmla="*/ 48 w 339"/>
                <a:gd name="T93" fmla="*/ 123 h 705"/>
                <a:gd name="T94" fmla="*/ 36 w 339"/>
                <a:gd name="T95" fmla="*/ 116 h 705"/>
                <a:gd name="T96" fmla="*/ 36 w 339"/>
                <a:gd name="T97" fmla="*/ 97 h 705"/>
                <a:gd name="T98" fmla="*/ 5 w 339"/>
                <a:gd name="T99" fmla="*/ 83 h 705"/>
                <a:gd name="T100" fmla="*/ 3 w 339"/>
                <a:gd name="T101" fmla="*/ 66 h 705"/>
                <a:gd name="T102" fmla="*/ 17 w 339"/>
                <a:gd name="T103" fmla="*/ 45 h 705"/>
                <a:gd name="T104" fmla="*/ 22 w 339"/>
                <a:gd name="T105" fmla="*/ 31 h 705"/>
                <a:gd name="T106" fmla="*/ 26 w 339"/>
                <a:gd name="T107" fmla="*/ 9 h 705"/>
                <a:gd name="T108" fmla="*/ 41 w 339"/>
                <a:gd name="T109" fmla="*/ 31 h 705"/>
                <a:gd name="T110" fmla="*/ 83 w 339"/>
                <a:gd name="T111" fmla="*/ 43 h 705"/>
                <a:gd name="T112" fmla="*/ 95 w 339"/>
                <a:gd name="T113" fmla="*/ 54 h 705"/>
                <a:gd name="T114" fmla="*/ 147 w 339"/>
                <a:gd name="T115" fmla="*/ 47 h 705"/>
                <a:gd name="T116" fmla="*/ 168 w 339"/>
                <a:gd name="T117" fmla="*/ 45 h 705"/>
                <a:gd name="T118" fmla="*/ 190 w 339"/>
                <a:gd name="T119" fmla="*/ 5 h 705"/>
                <a:gd name="T120" fmla="*/ 213 w 339"/>
                <a:gd name="T1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705">
                  <a:moveTo>
                    <a:pt x="308" y="19"/>
                  </a:moveTo>
                  <a:lnTo>
                    <a:pt x="308" y="19"/>
                  </a:lnTo>
                  <a:lnTo>
                    <a:pt x="336" y="24"/>
                  </a:lnTo>
                  <a:lnTo>
                    <a:pt x="339" y="26"/>
                  </a:lnTo>
                  <a:lnTo>
                    <a:pt x="334" y="33"/>
                  </a:lnTo>
                  <a:lnTo>
                    <a:pt x="327" y="50"/>
                  </a:lnTo>
                  <a:lnTo>
                    <a:pt x="318" y="85"/>
                  </a:lnTo>
                  <a:lnTo>
                    <a:pt x="315" y="92"/>
                  </a:lnTo>
                  <a:lnTo>
                    <a:pt x="315" y="95"/>
                  </a:lnTo>
                  <a:lnTo>
                    <a:pt x="306" y="102"/>
                  </a:lnTo>
                  <a:lnTo>
                    <a:pt x="303" y="102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299" y="107"/>
                  </a:lnTo>
                  <a:lnTo>
                    <a:pt x="299" y="109"/>
                  </a:lnTo>
                  <a:lnTo>
                    <a:pt x="299" y="111"/>
                  </a:lnTo>
                  <a:lnTo>
                    <a:pt x="299" y="114"/>
                  </a:lnTo>
                  <a:lnTo>
                    <a:pt x="296" y="116"/>
                  </a:lnTo>
                  <a:lnTo>
                    <a:pt x="287" y="116"/>
                  </a:lnTo>
                  <a:lnTo>
                    <a:pt x="284" y="116"/>
                  </a:lnTo>
                  <a:lnTo>
                    <a:pt x="284" y="121"/>
                  </a:lnTo>
                  <a:lnTo>
                    <a:pt x="284" y="130"/>
                  </a:lnTo>
                  <a:lnTo>
                    <a:pt x="282" y="133"/>
                  </a:lnTo>
                  <a:lnTo>
                    <a:pt x="280" y="137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68" y="154"/>
                  </a:lnTo>
                  <a:lnTo>
                    <a:pt x="263" y="159"/>
                  </a:lnTo>
                  <a:lnTo>
                    <a:pt x="258" y="159"/>
                  </a:lnTo>
                  <a:lnTo>
                    <a:pt x="256" y="163"/>
                  </a:lnTo>
                  <a:lnTo>
                    <a:pt x="247" y="182"/>
                  </a:lnTo>
                  <a:lnTo>
                    <a:pt x="244" y="196"/>
                  </a:lnTo>
                  <a:lnTo>
                    <a:pt x="247" y="211"/>
                  </a:lnTo>
                  <a:lnTo>
                    <a:pt x="251" y="220"/>
                  </a:lnTo>
                  <a:lnTo>
                    <a:pt x="251" y="222"/>
                  </a:lnTo>
                  <a:lnTo>
                    <a:pt x="244" y="230"/>
                  </a:lnTo>
                  <a:lnTo>
                    <a:pt x="242" y="232"/>
                  </a:lnTo>
                  <a:lnTo>
                    <a:pt x="242" y="237"/>
                  </a:lnTo>
                  <a:lnTo>
                    <a:pt x="242" y="244"/>
                  </a:lnTo>
                  <a:lnTo>
                    <a:pt x="239" y="249"/>
                  </a:lnTo>
                  <a:lnTo>
                    <a:pt x="239" y="251"/>
                  </a:lnTo>
                  <a:lnTo>
                    <a:pt x="237" y="256"/>
                  </a:lnTo>
                  <a:lnTo>
                    <a:pt x="237" y="260"/>
                  </a:lnTo>
                  <a:lnTo>
                    <a:pt x="235" y="272"/>
                  </a:lnTo>
                  <a:lnTo>
                    <a:pt x="235" y="277"/>
                  </a:lnTo>
                  <a:lnTo>
                    <a:pt x="237" y="284"/>
                  </a:lnTo>
                  <a:lnTo>
                    <a:pt x="239" y="289"/>
                  </a:lnTo>
                  <a:lnTo>
                    <a:pt x="242" y="293"/>
                  </a:lnTo>
                  <a:lnTo>
                    <a:pt x="242" y="301"/>
                  </a:lnTo>
                  <a:lnTo>
                    <a:pt x="237" y="305"/>
                  </a:lnTo>
                  <a:lnTo>
                    <a:pt x="232" y="310"/>
                  </a:lnTo>
                  <a:lnTo>
                    <a:pt x="230" y="315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8" y="338"/>
                  </a:lnTo>
                  <a:lnTo>
                    <a:pt x="225" y="346"/>
                  </a:lnTo>
                  <a:lnTo>
                    <a:pt x="209" y="372"/>
                  </a:lnTo>
                  <a:lnTo>
                    <a:pt x="209" y="379"/>
                  </a:lnTo>
                  <a:lnTo>
                    <a:pt x="209" y="383"/>
                  </a:lnTo>
                  <a:lnTo>
                    <a:pt x="206" y="388"/>
                  </a:lnTo>
                  <a:lnTo>
                    <a:pt x="206" y="391"/>
                  </a:lnTo>
                  <a:lnTo>
                    <a:pt x="204" y="393"/>
                  </a:lnTo>
                  <a:lnTo>
                    <a:pt x="202" y="400"/>
                  </a:lnTo>
                  <a:lnTo>
                    <a:pt x="202" y="409"/>
                  </a:lnTo>
                  <a:lnTo>
                    <a:pt x="204" y="426"/>
                  </a:lnTo>
                  <a:lnTo>
                    <a:pt x="218" y="447"/>
                  </a:lnTo>
                  <a:lnTo>
                    <a:pt x="220" y="459"/>
                  </a:lnTo>
                  <a:lnTo>
                    <a:pt x="218" y="466"/>
                  </a:lnTo>
                  <a:lnTo>
                    <a:pt x="211" y="473"/>
                  </a:lnTo>
                  <a:lnTo>
                    <a:pt x="211" y="480"/>
                  </a:lnTo>
                  <a:lnTo>
                    <a:pt x="211" y="488"/>
                  </a:lnTo>
                  <a:lnTo>
                    <a:pt x="211" y="490"/>
                  </a:lnTo>
                  <a:lnTo>
                    <a:pt x="211" y="492"/>
                  </a:lnTo>
                  <a:lnTo>
                    <a:pt x="209" y="495"/>
                  </a:lnTo>
                  <a:lnTo>
                    <a:pt x="206" y="497"/>
                  </a:lnTo>
                  <a:lnTo>
                    <a:pt x="206" y="499"/>
                  </a:lnTo>
                  <a:lnTo>
                    <a:pt x="206" y="502"/>
                  </a:lnTo>
                  <a:lnTo>
                    <a:pt x="206" y="502"/>
                  </a:lnTo>
                  <a:lnTo>
                    <a:pt x="206" y="504"/>
                  </a:lnTo>
                  <a:lnTo>
                    <a:pt x="206" y="507"/>
                  </a:lnTo>
                  <a:lnTo>
                    <a:pt x="209" y="514"/>
                  </a:lnTo>
                  <a:lnTo>
                    <a:pt x="209" y="518"/>
                  </a:lnTo>
                  <a:lnTo>
                    <a:pt x="206" y="521"/>
                  </a:lnTo>
                  <a:lnTo>
                    <a:pt x="204" y="523"/>
                  </a:lnTo>
                  <a:lnTo>
                    <a:pt x="202" y="537"/>
                  </a:lnTo>
                  <a:lnTo>
                    <a:pt x="202" y="542"/>
                  </a:lnTo>
                  <a:lnTo>
                    <a:pt x="206" y="556"/>
                  </a:lnTo>
                  <a:lnTo>
                    <a:pt x="206" y="563"/>
                  </a:lnTo>
                  <a:lnTo>
                    <a:pt x="206" y="568"/>
                  </a:lnTo>
                  <a:lnTo>
                    <a:pt x="202" y="573"/>
                  </a:lnTo>
                  <a:lnTo>
                    <a:pt x="202" y="575"/>
                  </a:lnTo>
                  <a:lnTo>
                    <a:pt x="202" y="585"/>
                  </a:lnTo>
                  <a:lnTo>
                    <a:pt x="204" y="589"/>
                  </a:lnTo>
                  <a:lnTo>
                    <a:pt x="204" y="592"/>
                  </a:lnTo>
                  <a:lnTo>
                    <a:pt x="209" y="592"/>
                  </a:lnTo>
                  <a:lnTo>
                    <a:pt x="213" y="599"/>
                  </a:lnTo>
                  <a:lnTo>
                    <a:pt x="220" y="611"/>
                  </a:lnTo>
                  <a:lnTo>
                    <a:pt x="223" y="613"/>
                  </a:lnTo>
                  <a:lnTo>
                    <a:pt x="225" y="613"/>
                  </a:lnTo>
                  <a:lnTo>
                    <a:pt x="228" y="615"/>
                  </a:lnTo>
                  <a:lnTo>
                    <a:pt x="228" y="620"/>
                  </a:lnTo>
                  <a:lnTo>
                    <a:pt x="228" y="620"/>
                  </a:lnTo>
                  <a:lnTo>
                    <a:pt x="228" y="625"/>
                  </a:lnTo>
                  <a:lnTo>
                    <a:pt x="225" y="625"/>
                  </a:lnTo>
                  <a:lnTo>
                    <a:pt x="228" y="625"/>
                  </a:lnTo>
                  <a:lnTo>
                    <a:pt x="216" y="630"/>
                  </a:lnTo>
                  <a:lnTo>
                    <a:pt x="211" y="634"/>
                  </a:lnTo>
                  <a:lnTo>
                    <a:pt x="199" y="646"/>
                  </a:lnTo>
                  <a:lnTo>
                    <a:pt x="199" y="646"/>
                  </a:lnTo>
                  <a:lnTo>
                    <a:pt x="204" y="651"/>
                  </a:lnTo>
                  <a:lnTo>
                    <a:pt x="206" y="649"/>
                  </a:lnTo>
                  <a:lnTo>
                    <a:pt x="206" y="653"/>
                  </a:lnTo>
                  <a:lnTo>
                    <a:pt x="206" y="656"/>
                  </a:lnTo>
                  <a:lnTo>
                    <a:pt x="204" y="658"/>
                  </a:lnTo>
                  <a:lnTo>
                    <a:pt x="199" y="658"/>
                  </a:lnTo>
                  <a:lnTo>
                    <a:pt x="199" y="658"/>
                  </a:lnTo>
                  <a:lnTo>
                    <a:pt x="199" y="660"/>
                  </a:lnTo>
                  <a:lnTo>
                    <a:pt x="199" y="660"/>
                  </a:lnTo>
                  <a:lnTo>
                    <a:pt x="202" y="663"/>
                  </a:lnTo>
                  <a:lnTo>
                    <a:pt x="202" y="665"/>
                  </a:lnTo>
                  <a:lnTo>
                    <a:pt x="202" y="665"/>
                  </a:lnTo>
                  <a:lnTo>
                    <a:pt x="202" y="667"/>
                  </a:lnTo>
                  <a:lnTo>
                    <a:pt x="202" y="667"/>
                  </a:lnTo>
                  <a:lnTo>
                    <a:pt x="197" y="672"/>
                  </a:lnTo>
                  <a:lnTo>
                    <a:pt x="192" y="672"/>
                  </a:lnTo>
                  <a:lnTo>
                    <a:pt x="190" y="670"/>
                  </a:lnTo>
                  <a:lnTo>
                    <a:pt x="185" y="670"/>
                  </a:lnTo>
                  <a:lnTo>
                    <a:pt x="183" y="670"/>
                  </a:lnTo>
                  <a:lnTo>
                    <a:pt x="183" y="672"/>
                  </a:lnTo>
                  <a:lnTo>
                    <a:pt x="183" y="675"/>
                  </a:lnTo>
                  <a:lnTo>
                    <a:pt x="185" y="677"/>
                  </a:lnTo>
                  <a:lnTo>
                    <a:pt x="185" y="679"/>
                  </a:lnTo>
                  <a:lnTo>
                    <a:pt x="187" y="682"/>
                  </a:lnTo>
                  <a:lnTo>
                    <a:pt x="187" y="684"/>
                  </a:lnTo>
                  <a:lnTo>
                    <a:pt x="180" y="693"/>
                  </a:lnTo>
                  <a:lnTo>
                    <a:pt x="173" y="696"/>
                  </a:lnTo>
                  <a:lnTo>
                    <a:pt x="154" y="698"/>
                  </a:lnTo>
                  <a:lnTo>
                    <a:pt x="147" y="701"/>
                  </a:lnTo>
                  <a:lnTo>
                    <a:pt x="135" y="705"/>
                  </a:lnTo>
                  <a:lnTo>
                    <a:pt x="133" y="705"/>
                  </a:lnTo>
                  <a:lnTo>
                    <a:pt x="131" y="705"/>
                  </a:lnTo>
                  <a:lnTo>
                    <a:pt x="131" y="703"/>
                  </a:lnTo>
                  <a:lnTo>
                    <a:pt x="128" y="703"/>
                  </a:lnTo>
                  <a:lnTo>
                    <a:pt x="128" y="701"/>
                  </a:lnTo>
                  <a:lnTo>
                    <a:pt x="119" y="701"/>
                  </a:lnTo>
                  <a:lnTo>
                    <a:pt x="114" y="696"/>
                  </a:lnTo>
                  <a:lnTo>
                    <a:pt x="112" y="689"/>
                  </a:lnTo>
                  <a:lnTo>
                    <a:pt x="114" y="677"/>
                  </a:lnTo>
                  <a:lnTo>
                    <a:pt x="107" y="679"/>
                  </a:lnTo>
                  <a:lnTo>
                    <a:pt x="105" y="679"/>
                  </a:lnTo>
                  <a:lnTo>
                    <a:pt x="105" y="675"/>
                  </a:lnTo>
                  <a:lnTo>
                    <a:pt x="105" y="670"/>
                  </a:lnTo>
                  <a:lnTo>
                    <a:pt x="105" y="667"/>
                  </a:lnTo>
                  <a:lnTo>
                    <a:pt x="105" y="665"/>
                  </a:lnTo>
                  <a:lnTo>
                    <a:pt x="105" y="663"/>
                  </a:lnTo>
                  <a:lnTo>
                    <a:pt x="105" y="660"/>
                  </a:lnTo>
                  <a:lnTo>
                    <a:pt x="102" y="656"/>
                  </a:lnTo>
                  <a:lnTo>
                    <a:pt x="100" y="653"/>
                  </a:lnTo>
                  <a:lnTo>
                    <a:pt x="81" y="637"/>
                  </a:lnTo>
                  <a:lnTo>
                    <a:pt x="79" y="634"/>
                  </a:lnTo>
                  <a:lnTo>
                    <a:pt x="74" y="634"/>
                  </a:lnTo>
                  <a:lnTo>
                    <a:pt x="71" y="634"/>
                  </a:lnTo>
                  <a:lnTo>
                    <a:pt x="69" y="634"/>
                  </a:lnTo>
                  <a:lnTo>
                    <a:pt x="67" y="634"/>
                  </a:lnTo>
                  <a:lnTo>
                    <a:pt x="64" y="632"/>
                  </a:lnTo>
                  <a:lnTo>
                    <a:pt x="64" y="627"/>
                  </a:lnTo>
                  <a:lnTo>
                    <a:pt x="64" y="625"/>
                  </a:lnTo>
                  <a:lnTo>
                    <a:pt x="64" y="622"/>
                  </a:lnTo>
                  <a:lnTo>
                    <a:pt x="69" y="615"/>
                  </a:lnTo>
                  <a:lnTo>
                    <a:pt x="71" y="613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4" y="604"/>
                  </a:lnTo>
                  <a:lnTo>
                    <a:pt x="71" y="601"/>
                  </a:lnTo>
                  <a:lnTo>
                    <a:pt x="71" y="599"/>
                  </a:lnTo>
                  <a:lnTo>
                    <a:pt x="71" y="589"/>
                  </a:lnTo>
                  <a:lnTo>
                    <a:pt x="69" y="585"/>
                  </a:lnTo>
                  <a:lnTo>
                    <a:pt x="64" y="580"/>
                  </a:lnTo>
                  <a:lnTo>
                    <a:pt x="60" y="575"/>
                  </a:lnTo>
                  <a:lnTo>
                    <a:pt x="17" y="556"/>
                  </a:lnTo>
                  <a:lnTo>
                    <a:pt x="15" y="554"/>
                  </a:lnTo>
                  <a:lnTo>
                    <a:pt x="15" y="551"/>
                  </a:lnTo>
                  <a:lnTo>
                    <a:pt x="12" y="544"/>
                  </a:lnTo>
                  <a:lnTo>
                    <a:pt x="17" y="544"/>
                  </a:lnTo>
                  <a:lnTo>
                    <a:pt x="24" y="540"/>
                  </a:lnTo>
                  <a:lnTo>
                    <a:pt x="26" y="535"/>
                  </a:lnTo>
                  <a:lnTo>
                    <a:pt x="26" y="533"/>
                  </a:lnTo>
                  <a:lnTo>
                    <a:pt x="29" y="528"/>
                  </a:lnTo>
                  <a:lnTo>
                    <a:pt x="26" y="525"/>
                  </a:lnTo>
                  <a:lnTo>
                    <a:pt x="24" y="523"/>
                  </a:lnTo>
                  <a:lnTo>
                    <a:pt x="24" y="518"/>
                  </a:lnTo>
                  <a:lnTo>
                    <a:pt x="24" y="516"/>
                  </a:lnTo>
                  <a:lnTo>
                    <a:pt x="29" y="507"/>
                  </a:lnTo>
                  <a:lnTo>
                    <a:pt x="29" y="502"/>
                  </a:lnTo>
                  <a:lnTo>
                    <a:pt x="31" y="497"/>
                  </a:lnTo>
                  <a:lnTo>
                    <a:pt x="31" y="492"/>
                  </a:lnTo>
                  <a:lnTo>
                    <a:pt x="31" y="488"/>
                  </a:lnTo>
                  <a:lnTo>
                    <a:pt x="31" y="483"/>
                  </a:lnTo>
                  <a:lnTo>
                    <a:pt x="34" y="478"/>
                  </a:lnTo>
                  <a:lnTo>
                    <a:pt x="43" y="464"/>
                  </a:lnTo>
                  <a:lnTo>
                    <a:pt x="45" y="459"/>
                  </a:lnTo>
                  <a:lnTo>
                    <a:pt x="50" y="450"/>
                  </a:lnTo>
                  <a:lnTo>
                    <a:pt x="57" y="426"/>
                  </a:lnTo>
                  <a:lnTo>
                    <a:pt x="62" y="419"/>
                  </a:lnTo>
                  <a:lnTo>
                    <a:pt x="64" y="414"/>
                  </a:lnTo>
                  <a:lnTo>
                    <a:pt x="62" y="409"/>
                  </a:lnTo>
                  <a:lnTo>
                    <a:pt x="62" y="405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3"/>
                  </a:lnTo>
                  <a:lnTo>
                    <a:pt x="90" y="329"/>
                  </a:lnTo>
                  <a:lnTo>
                    <a:pt x="90" y="324"/>
                  </a:lnTo>
                  <a:lnTo>
                    <a:pt x="88" y="322"/>
                  </a:lnTo>
                  <a:lnTo>
                    <a:pt x="83" y="320"/>
                  </a:lnTo>
                  <a:lnTo>
                    <a:pt x="81" y="317"/>
                  </a:lnTo>
                  <a:lnTo>
                    <a:pt x="71" y="320"/>
                  </a:lnTo>
                  <a:lnTo>
                    <a:pt x="69" y="320"/>
                  </a:lnTo>
                  <a:lnTo>
                    <a:pt x="67" y="320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0" y="315"/>
                  </a:lnTo>
                  <a:lnTo>
                    <a:pt x="60" y="312"/>
                  </a:lnTo>
                  <a:lnTo>
                    <a:pt x="60" y="308"/>
                  </a:lnTo>
                  <a:lnTo>
                    <a:pt x="62" y="301"/>
                  </a:lnTo>
                  <a:lnTo>
                    <a:pt x="62" y="296"/>
                  </a:lnTo>
                  <a:lnTo>
                    <a:pt x="62" y="291"/>
                  </a:lnTo>
                  <a:lnTo>
                    <a:pt x="62" y="270"/>
                  </a:lnTo>
                  <a:lnTo>
                    <a:pt x="60" y="256"/>
                  </a:lnTo>
                  <a:lnTo>
                    <a:pt x="62" y="251"/>
                  </a:lnTo>
                  <a:lnTo>
                    <a:pt x="64" y="251"/>
                  </a:lnTo>
                  <a:lnTo>
                    <a:pt x="67" y="249"/>
                  </a:lnTo>
                  <a:lnTo>
                    <a:pt x="62" y="246"/>
                  </a:lnTo>
                  <a:lnTo>
                    <a:pt x="48" y="239"/>
                  </a:lnTo>
                  <a:lnTo>
                    <a:pt x="50" y="237"/>
                  </a:lnTo>
                  <a:lnTo>
                    <a:pt x="76" y="232"/>
                  </a:lnTo>
                  <a:lnTo>
                    <a:pt x="79" y="232"/>
                  </a:lnTo>
                  <a:lnTo>
                    <a:pt x="81" y="227"/>
                  </a:lnTo>
                  <a:lnTo>
                    <a:pt x="81" y="225"/>
                  </a:lnTo>
                  <a:lnTo>
                    <a:pt x="93" y="215"/>
                  </a:lnTo>
                  <a:lnTo>
                    <a:pt x="95" y="213"/>
                  </a:lnTo>
                  <a:lnTo>
                    <a:pt x="97" y="208"/>
                  </a:lnTo>
                  <a:lnTo>
                    <a:pt x="97" y="204"/>
                  </a:lnTo>
                  <a:lnTo>
                    <a:pt x="100" y="194"/>
                  </a:lnTo>
                  <a:lnTo>
                    <a:pt x="102" y="182"/>
                  </a:lnTo>
                  <a:lnTo>
                    <a:pt x="102" y="178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5" y="173"/>
                  </a:lnTo>
                  <a:lnTo>
                    <a:pt x="93" y="173"/>
                  </a:lnTo>
                  <a:lnTo>
                    <a:pt x="90" y="170"/>
                  </a:lnTo>
                  <a:lnTo>
                    <a:pt x="90" y="166"/>
                  </a:lnTo>
                  <a:lnTo>
                    <a:pt x="93" y="161"/>
                  </a:lnTo>
                  <a:lnTo>
                    <a:pt x="97" y="156"/>
                  </a:lnTo>
                  <a:lnTo>
                    <a:pt x="102" y="142"/>
                  </a:lnTo>
                  <a:lnTo>
                    <a:pt x="102" y="140"/>
                  </a:lnTo>
                  <a:lnTo>
                    <a:pt x="102" y="137"/>
                  </a:lnTo>
                  <a:lnTo>
                    <a:pt x="102" y="135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0" y="130"/>
                  </a:lnTo>
                  <a:lnTo>
                    <a:pt x="97" y="128"/>
                  </a:lnTo>
                  <a:lnTo>
                    <a:pt x="81" y="111"/>
                  </a:lnTo>
                  <a:lnTo>
                    <a:pt x="79" y="109"/>
                  </a:lnTo>
                  <a:lnTo>
                    <a:pt x="74" y="109"/>
                  </a:lnTo>
                  <a:lnTo>
                    <a:pt x="71" y="107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4"/>
                  </a:lnTo>
                  <a:lnTo>
                    <a:pt x="64" y="107"/>
                  </a:lnTo>
                  <a:lnTo>
                    <a:pt x="62" y="109"/>
                  </a:lnTo>
                  <a:lnTo>
                    <a:pt x="60" y="111"/>
                  </a:lnTo>
                  <a:lnTo>
                    <a:pt x="57" y="114"/>
                  </a:lnTo>
                  <a:lnTo>
                    <a:pt x="55" y="114"/>
                  </a:lnTo>
                  <a:lnTo>
                    <a:pt x="53" y="116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5" y="125"/>
                  </a:lnTo>
                  <a:lnTo>
                    <a:pt x="43" y="125"/>
                  </a:lnTo>
                  <a:lnTo>
                    <a:pt x="41" y="125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34" y="107"/>
                  </a:lnTo>
                  <a:lnTo>
                    <a:pt x="36" y="99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29" y="95"/>
                  </a:lnTo>
                  <a:lnTo>
                    <a:pt x="12" y="90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3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8" y="59"/>
                  </a:lnTo>
                  <a:lnTo>
                    <a:pt x="15" y="5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81" y="40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90" y="52"/>
                  </a:lnTo>
                  <a:lnTo>
                    <a:pt x="93" y="52"/>
                  </a:lnTo>
                  <a:lnTo>
                    <a:pt x="95" y="54"/>
                  </a:lnTo>
                  <a:lnTo>
                    <a:pt x="102" y="54"/>
                  </a:lnTo>
                  <a:lnTo>
                    <a:pt x="112" y="54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7" y="47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61" y="52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8" y="45"/>
                  </a:lnTo>
                  <a:lnTo>
                    <a:pt x="171" y="40"/>
                  </a:lnTo>
                  <a:lnTo>
                    <a:pt x="176" y="26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42" y="5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308" y="1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4CFB803E-8AAC-AE51-4EFC-C358AE282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458AB24B-5C7B-39D6-D491-5F7BF8CD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28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2820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1025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381AD4-CF79-1DE5-87B6-DEBEE393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71BFDE-9B19-8650-C44B-219645249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275C6651-A3CD-CDA5-D5E2-FC85537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AD6A131-F7F1-A280-8487-65D86C032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3451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191D1F-1B09-D315-71DB-984F29BD3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24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2820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1025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60F8E5-EEB9-2715-B4A6-A9BDDD7D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1ACBB371-DBA2-5633-8C77-EE9DD033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FC060E6-6F66-57DF-68A9-168EEE5B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F6DA119-7FDE-0F2B-3EEE-12DF315F3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A21740-6FFF-6D17-0262-C6D2AF90C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</p:spTree>
    <p:extLst>
      <p:ext uri="{BB962C8B-B14F-4D97-AF65-F5344CB8AC3E}">
        <p14:creationId xmlns:p14="http://schemas.microsoft.com/office/powerpoint/2010/main" val="10843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6245" y="715433"/>
            <a:ext cx="5988844" cy="7944063"/>
          </a:xfrm>
          <a:prstGeom prst="rect">
            <a:avLst/>
          </a:prstGeom>
        </p:spPr>
        <p:txBody>
          <a:bodyPr/>
          <a:lstStyle>
            <a:lvl1pPr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6DF971-6341-137A-5A17-5201256D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426998F6-C482-DE5B-DFEB-1DADEFE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179D64-741E-9F20-D490-079260B5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6245" y="715435"/>
            <a:ext cx="5988844" cy="82924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426998F6-C482-DE5B-DFEB-1DADEFE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EA2199-6788-0D2F-A4FA-37E73FD8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8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380" y="1923730"/>
            <a:ext cx="4326568" cy="51662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1380" y="3575375"/>
            <a:ext cx="4326568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700" b="0" i="0" spc="0" baseline="0">
                <a:solidFill>
                  <a:srgbClr val="007377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fr-FR" noProof="0"/>
              <a:t>Insérer </a:t>
            </a:r>
            <a:br>
              <a:rPr lang="fr-FR" noProof="0"/>
            </a:br>
            <a:r>
              <a:rPr lang="fr-FR" noProof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163486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6245" y="715435"/>
            <a:ext cx="5988844" cy="82924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426998F6-C482-DE5B-DFEB-1DADEFE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1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77681" y="5938984"/>
            <a:ext cx="23285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Bâtiment L’Initial </a:t>
            </a:r>
          </a:p>
          <a:p>
            <a:pPr algn="ctr" rtl="0"/>
            <a:r>
              <a:rPr lang="fr-FR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17, rue </a:t>
            </a:r>
            <a:r>
              <a:rPr lang="fr-FR" sz="1350" b="0" i="0" u="none" strike="noStrike" kern="1200" baseline="300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Crépet</a:t>
            </a:r>
            <a:r>
              <a:rPr lang="fr-FR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69007 Lyon</a:t>
            </a:r>
          </a:p>
          <a:p>
            <a:pPr algn="ctr" rtl="0"/>
            <a:r>
              <a:rPr lang="is-IS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contact@mabdesign.fr | + 33 (0)4 78 02 39 88</a:t>
            </a:r>
          </a:p>
          <a:p>
            <a:pPr algn="ctr" rtl="0"/>
            <a:r>
              <a:rPr lang="is-IS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RCS  808 389 381</a:t>
            </a:r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820F8B-9930-425F-BD9E-891966A6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3267" y="2215763"/>
            <a:ext cx="2634476" cy="179906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169011C7-0E28-C055-AE91-4F6F0E16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3374" y="5505163"/>
            <a:ext cx="457200" cy="3302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DA4673A-A84D-FD57-6067-88F7E4B2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200400" y="7728012"/>
            <a:ext cx="457200" cy="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3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avec coin diagonal arrondi 10"/>
          <p:cNvSpPr/>
          <p:nvPr/>
        </p:nvSpPr>
        <p:spPr>
          <a:xfrm>
            <a:off x="1805530" y="2434865"/>
            <a:ext cx="3119859" cy="4135283"/>
          </a:xfrm>
          <a:prstGeom prst="round2DiagRect">
            <a:avLst/>
          </a:prstGeom>
          <a:gradFill>
            <a:gsLst>
              <a:gs pos="0">
                <a:srgbClr val="00968F"/>
              </a:gs>
              <a:gs pos="100000">
                <a:srgbClr val="007377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15">
              <a:solidFill>
                <a:srgbClr val="00968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79965" y="3841488"/>
            <a:ext cx="5564529" cy="1524841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160" b="0" i="0" spc="203" baseline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fr-FR"/>
              <a:t>Insérer </a:t>
            </a:r>
            <a:br>
              <a:rPr lang="fr-FR"/>
            </a:br>
            <a:r>
              <a:rPr lang="fr-FR"/>
              <a:t>un titre</a:t>
            </a:r>
            <a:endParaRPr lang="en-US"/>
          </a:p>
        </p:txBody>
      </p:sp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/>
          <a:stretch>
            <a:fillRect/>
          </a:stretch>
        </p:blipFill>
        <p:spPr>
          <a:xfrm rot="17371708">
            <a:off x="4960844" y="433589"/>
            <a:ext cx="3360293" cy="22032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1" y="8905267"/>
            <a:ext cx="199447" cy="803536"/>
          </a:xfrm>
          <a:prstGeom prst="rect">
            <a:avLst/>
          </a:prstGeom>
        </p:spPr>
      </p:pic>
      <p:sp>
        <p:nvSpPr>
          <p:cNvPr id="1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06EEF11-09B1-4536-A563-356449600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058" y="8663352"/>
            <a:ext cx="1218363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69963-9805-FE6F-E039-277D63BFF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429D7B-C1F6-E92F-6DB8-8F0F44CD7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D6C647-CF29-D671-9CEC-8A675B03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EE221-5EB1-7198-31E9-2A7D5DD5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02AC-DD7B-6F83-11C3-08D3F8D8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7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101" y="2423714"/>
            <a:ext cx="3481848" cy="41575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6052" y="3575375"/>
            <a:ext cx="3465898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430" b="0" i="0" spc="0" baseline="0">
                <a:solidFill>
                  <a:srgbClr val="007377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fr-FR" noProof="0"/>
              <a:t>Insérer </a:t>
            </a:r>
            <a:br>
              <a:rPr lang="fr-FR" noProof="0"/>
            </a:br>
            <a:r>
              <a:rPr lang="fr-FR" noProof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290536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0754" y="2836731"/>
            <a:ext cx="2832421" cy="338212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0754" y="3575375"/>
            <a:ext cx="2832421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025" b="0" i="0" spc="0" baseline="0">
                <a:solidFill>
                  <a:srgbClr val="007377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fr-FR" noProof="0"/>
              <a:t>Insérer </a:t>
            </a:r>
            <a:br>
              <a:rPr lang="fr-FR" noProof="0"/>
            </a:br>
            <a:r>
              <a:rPr lang="fr-FR" noProof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385354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513" y="1935828"/>
            <a:ext cx="4316435" cy="515414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0053" y="3575375"/>
            <a:ext cx="4316435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700" b="0" i="0" spc="0" baseline="0">
                <a:solidFill>
                  <a:srgbClr val="6BA539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en-US" noProof="0"/>
              <a:t>Insert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522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101" y="2423714"/>
            <a:ext cx="3481848" cy="41575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102" y="3575375"/>
            <a:ext cx="3497798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430" b="0" i="0" spc="0" baseline="0">
                <a:solidFill>
                  <a:srgbClr val="6BA539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en-US" noProof="0"/>
              <a:t>Insert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08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0754" y="3575375"/>
            <a:ext cx="2832421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025" b="0" i="0" spc="0" baseline="0">
                <a:solidFill>
                  <a:srgbClr val="6BA539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en-US" noProof="0"/>
              <a:t>Insert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2C9F6E58-BAA8-0DB2-63B8-F5BAB760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0754" y="2836731"/>
            <a:ext cx="2832421" cy="33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F50442-EF49-B555-E8EB-3DD5E34E3A50}"/>
              </a:ext>
            </a:extLst>
          </p:cNvPr>
          <p:cNvGrpSpPr/>
          <p:nvPr/>
        </p:nvGrpSpPr>
        <p:grpSpPr>
          <a:xfrm>
            <a:off x="0" y="-12095"/>
            <a:ext cx="6876635" cy="10154333"/>
            <a:chOff x="-341709" y="-621042"/>
            <a:chExt cx="9985772" cy="6380228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3" name="Freeform 247">
              <a:extLst>
                <a:ext uri="{FF2B5EF4-FFF2-40B4-BE49-F238E27FC236}">
                  <a16:creationId xmlns:a16="http://schemas.microsoft.com/office/drawing/2014/main" id="{EADDEBBE-C6C4-D04E-CE16-10F27D37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" name="Freeform 246">
              <a:extLst>
                <a:ext uri="{FF2B5EF4-FFF2-40B4-BE49-F238E27FC236}">
                  <a16:creationId xmlns:a16="http://schemas.microsoft.com/office/drawing/2014/main" id="{D15B68E1-314B-EC9D-00DD-A9FC4A99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6" name="Freeform 244">
              <a:extLst>
                <a:ext uri="{FF2B5EF4-FFF2-40B4-BE49-F238E27FC236}">
                  <a16:creationId xmlns:a16="http://schemas.microsoft.com/office/drawing/2014/main" id="{B55B8295-9635-8D56-5971-D9406137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" name="Freeform 242">
              <a:extLst>
                <a:ext uri="{FF2B5EF4-FFF2-40B4-BE49-F238E27FC236}">
                  <a16:creationId xmlns:a16="http://schemas.microsoft.com/office/drawing/2014/main" id="{178CCBC8-62FA-375F-C821-2BFA3C823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" name="Freeform 59">
              <a:extLst>
                <a:ext uri="{FF2B5EF4-FFF2-40B4-BE49-F238E27FC236}">
                  <a16:creationId xmlns:a16="http://schemas.microsoft.com/office/drawing/2014/main" id="{631C3D8A-35E8-9FBA-CF59-59F3D3778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1368" y="2179202"/>
              <a:ext cx="1692418" cy="123394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" name="Freeform 241">
              <a:extLst>
                <a:ext uri="{FF2B5EF4-FFF2-40B4-BE49-F238E27FC236}">
                  <a16:creationId xmlns:a16="http://schemas.microsoft.com/office/drawing/2014/main" id="{07451103-791E-27AA-6C18-829541564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" name="Freeform 240">
              <a:extLst>
                <a:ext uri="{FF2B5EF4-FFF2-40B4-BE49-F238E27FC236}">
                  <a16:creationId xmlns:a16="http://schemas.microsoft.com/office/drawing/2014/main" id="{CC5B639E-5B74-55FE-14A2-A2301FB5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" name="Freeform 238">
              <a:extLst>
                <a:ext uri="{FF2B5EF4-FFF2-40B4-BE49-F238E27FC236}">
                  <a16:creationId xmlns:a16="http://schemas.microsoft.com/office/drawing/2014/main" id="{4F3EC854-0274-C481-DA04-B64FDA37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" name="Freeform 232">
              <a:extLst>
                <a:ext uri="{FF2B5EF4-FFF2-40B4-BE49-F238E27FC236}">
                  <a16:creationId xmlns:a16="http://schemas.microsoft.com/office/drawing/2014/main" id="{C06B14FD-52CD-EEBD-3EB8-C0FE2302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9" name="Freeform 230">
              <a:extLst>
                <a:ext uri="{FF2B5EF4-FFF2-40B4-BE49-F238E27FC236}">
                  <a16:creationId xmlns:a16="http://schemas.microsoft.com/office/drawing/2014/main" id="{DD285BE0-2DCF-2CD9-460F-2DFBE9CC8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0" name="Freeform 228">
              <a:extLst>
                <a:ext uri="{FF2B5EF4-FFF2-40B4-BE49-F238E27FC236}">
                  <a16:creationId xmlns:a16="http://schemas.microsoft.com/office/drawing/2014/main" id="{DA73B80B-6DD0-F63D-25B3-CD01670D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1" name="Freeform 226">
              <a:extLst>
                <a:ext uri="{FF2B5EF4-FFF2-40B4-BE49-F238E27FC236}">
                  <a16:creationId xmlns:a16="http://schemas.microsoft.com/office/drawing/2014/main" id="{5129FECF-7EBB-0210-2FA1-820446D7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5582996-0D97-F0B8-A2BA-30FE0C2AC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3" name="Freeform 225">
              <a:extLst>
                <a:ext uri="{FF2B5EF4-FFF2-40B4-BE49-F238E27FC236}">
                  <a16:creationId xmlns:a16="http://schemas.microsoft.com/office/drawing/2014/main" id="{D8191799-EB83-74E0-58EF-D32E9FA69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28F6F505-AD24-4960-7B11-40C7DAE6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5" name="Freeform 472">
              <a:extLst>
                <a:ext uri="{FF2B5EF4-FFF2-40B4-BE49-F238E27FC236}">
                  <a16:creationId xmlns:a16="http://schemas.microsoft.com/office/drawing/2014/main" id="{AAA201ED-410D-B333-3AE4-C5D208E8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6" name="Freeform 471">
              <a:extLst>
                <a:ext uri="{FF2B5EF4-FFF2-40B4-BE49-F238E27FC236}">
                  <a16:creationId xmlns:a16="http://schemas.microsoft.com/office/drawing/2014/main" id="{2B3B0D1A-17B7-CCF9-4C86-E159BD65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7" name="Freeform 470">
              <a:extLst>
                <a:ext uri="{FF2B5EF4-FFF2-40B4-BE49-F238E27FC236}">
                  <a16:creationId xmlns:a16="http://schemas.microsoft.com/office/drawing/2014/main" id="{BED062A8-66E3-5293-2D15-F6457D91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8" name="Freeform 469">
              <a:extLst>
                <a:ext uri="{FF2B5EF4-FFF2-40B4-BE49-F238E27FC236}">
                  <a16:creationId xmlns:a16="http://schemas.microsoft.com/office/drawing/2014/main" id="{1DBA327F-A930-313A-220A-7C1CA9FF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9" name="Freeform 468">
              <a:extLst>
                <a:ext uri="{FF2B5EF4-FFF2-40B4-BE49-F238E27FC236}">
                  <a16:creationId xmlns:a16="http://schemas.microsoft.com/office/drawing/2014/main" id="{D4A2B627-A5E6-6A9C-410E-5A61AE272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0" name="Freeform 467">
              <a:extLst>
                <a:ext uri="{FF2B5EF4-FFF2-40B4-BE49-F238E27FC236}">
                  <a16:creationId xmlns:a16="http://schemas.microsoft.com/office/drawing/2014/main" id="{1DE383E8-41FF-57F2-CFCD-92FD7D2E7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1" name="Freeform 466">
              <a:extLst>
                <a:ext uri="{FF2B5EF4-FFF2-40B4-BE49-F238E27FC236}">
                  <a16:creationId xmlns:a16="http://schemas.microsoft.com/office/drawing/2014/main" id="{4BA2A435-E790-4582-03E8-CEE2A3F30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2" name="Freeform 461">
              <a:extLst>
                <a:ext uri="{FF2B5EF4-FFF2-40B4-BE49-F238E27FC236}">
                  <a16:creationId xmlns:a16="http://schemas.microsoft.com/office/drawing/2014/main" id="{CD732941-976E-E708-7E44-CE3C3C47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3" name="Freeform 460">
              <a:extLst>
                <a:ext uri="{FF2B5EF4-FFF2-40B4-BE49-F238E27FC236}">
                  <a16:creationId xmlns:a16="http://schemas.microsoft.com/office/drawing/2014/main" id="{3E5ED134-3193-2D6C-FFFC-53AB573F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4" name="Freeform 459">
              <a:extLst>
                <a:ext uri="{FF2B5EF4-FFF2-40B4-BE49-F238E27FC236}">
                  <a16:creationId xmlns:a16="http://schemas.microsoft.com/office/drawing/2014/main" id="{6E9F4B12-121E-EF2F-BE40-3EC39B79E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5" name="Freeform 241">
              <a:extLst>
                <a:ext uri="{FF2B5EF4-FFF2-40B4-BE49-F238E27FC236}">
                  <a16:creationId xmlns:a16="http://schemas.microsoft.com/office/drawing/2014/main" id="{EB272F93-716D-C875-475F-2437B2CEB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6" name="Freeform 458">
              <a:extLst>
                <a:ext uri="{FF2B5EF4-FFF2-40B4-BE49-F238E27FC236}">
                  <a16:creationId xmlns:a16="http://schemas.microsoft.com/office/drawing/2014/main" id="{7869671A-FAE9-62DD-11CA-33E57B268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7" name="Freeform 457">
              <a:extLst>
                <a:ext uri="{FF2B5EF4-FFF2-40B4-BE49-F238E27FC236}">
                  <a16:creationId xmlns:a16="http://schemas.microsoft.com/office/drawing/2014/main" id="{DD5E18D5-1FC2-9573-6D7E-4CCA11D8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8" name="Freeform 456">
              <a:extLst>
                <a:ext uri="{FF2B5EF4-FFF2-40B4-BE49-F238E27FC236}">
                  <a16:creationId xmlns:a16="http://schemas.microsoft.com/office/drawing/2014/main" id="{4EA41A67-BC4D-BC00-53AC-2D96803BC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3BF11677-88D9-1DFA-0F79-F51A4888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0" name="Freeform 454">
              <a:extLst>
                <a:ext uri="{FF2B5EF4-FFF2-40B4-BE49-F238E27FC236}">
                  <a16:creationId xmlns:a16="http://schemas.microsoft.com/office/drawing/2014/main" id="{FAEC8A46-B91B-887A-2CD0-7F9847C2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1" name="Freeform 453">
              <a:extLst>
                <a:ext uri="{FF2B5EF4-FFF2-40B4-BE49-F238E27FC236}">
                  <a16:creationId xmlns:a16="http://schemas.microsoft.com/office/drawing/2014/main" id="{63D5F504-09F1-1B52-E480-CB5BF562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2" name="Freeform 452">
              <a:extLst>
                <a:ext uri="{FF2B5EF4-FFF2-40B4-BE49-F238E27FC236}">
                  <a16:creationId xmlns:a16="http://schemas.microsoft.com/office/drawing/2014/main" id="{963F6D03-21CD-7434-07A8-0EFCA020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3" name="Freeform 448">
              <a:extLst>
                <a:ext uri="{FF2B5EF4-FFF2-40B4-BE49-F238E27FC236}">
                  <a16:creationId xmlns:a16="http://schemas.microsoft.com/office/drawing/2014/main" id="{3C18CC63-A2CA-42DB-375C-53ACACF1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4" name="Freeform 447">
              <a:extLst>
                <a:ext uri="{FF2B5EF4-FFF2-40B4-BE49-F238E27FC236}">
                  <a16:creationId xmlns:a16="http://schemas.microsoft.com/office/drawing/2014/main" id="{30E74804-A138-FA99-370D-3A37C014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5" name="Freeform 446">
              <a:extLst>
                <a:ext uri="{FF2B5EF4-FFF2-40B4-BE49-F238E27FC236}">
                  <a16:creationId xmlns:a16="http://schemas.microsoft.com/office/drawing/2014/main" id="{AECA150E-837C-E0B7-8483-7A5CF498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id="{0077C80A-B667-7CF4-427E-BF85AD66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id="{DA8EAFA1-2BB5-852C-53A9-D08611FC3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8" name="Freeform 443">
              <a:extLst>
                <a:ext uri="{FF2B5EF4-FFF2-40B4-BE49-F238E27FC236}">
                  <a16:creationId xmlns:a16="http://schemas.microsoft.com/office/drawing/2014/main" id="{BFDF1600-CFD7-72A1-3447-2499445B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9" name="Freeform 439">
              <a:extLst>
                <a:ext uri="{FF2B5EF4-FFF2-40B4-BE49-F238E27FC236}">
                  <a16:creationId xmlns:a16="http://schemas.microsoft.com/office/drawing/2014/main" id="{D211A820-0B7D-6BDB-CB89-682D5226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0" name="Freeform 438">
              <a:extLst>
                <a:ext uri="{FF2B5EF4-FFF2-40B4-BE49-F238E27FC236}">
                  <a16:creationId xmlns:a16="http://schemas.microsoft.com/office/drawing/2014/main" id="{26142764-A8B3-EBC5-5C01-71EF8F33A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1" name="Freeform 437">
              <a:extLst>
                <a:ext uri="{FF2B5EF4-FFF2-40B4-BE49-F238E27FC236}">
                  <a16:creationId xmlns:a16="http://schemas.microsoft.com/office/drawing/2014/main" id="{F1CB0A5A-F052-A536-A360-3EFCABF6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2" name="Freeform 435">
              <a:extLst>
                <a:ext uri="{FF2B5EF4-FFF2-40B4-BE49-F238E27FC236}">
                  <a16:creationId xmlns:a16="http://schemas.microsoft.com/office/drawing/2014/main" id="{9E6600AB-DB91-FF2A-584D-F11556A9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3" name="Freeform 351">
              <a:extLst>
                <a:ext uri="{FF2B5EF4-FFF2-40B4-BE49-F238E27FC236}">
                  <a16:creationId xmlns:a16="http://schemas.microsoft.com/office/drawing/2014/main" id="{5BF5CDF7-B917-9052-EAEE-04E464911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4" name="Freeform 429">
              <a:extLst>
                <a:ext uri="{FF2B5EF4-FFF2-40B4-BE49-F238E27FC236}">
                  <a16:creationId xmlns:a16="http://schemas.microsoft.com/office/drawing/2014/main" id="{F57FD64B-7528-53CE-0D7E-145749D8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5" name="Freeform 427">
              <a:extLst>
                <a:ext uri="{FF2B5EF4-FFF2-40B4-BE49-F238E27FC236}">
                  <a16:creationId xmlns:a16="http://schemas.microsoft.com/office/drawing/2014/main" id="{D088EB10-753F-3318-B000-441CE026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5001119-5CBE-E59E-7A33-69A2CC5DF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7" name="Freeform 425">
              <a:extLst>
                <a:ext uri="{FF2B5EF4-FFF2-40B4-BE49-F238E27FC236}">
                  <a16:creationId xmlns:a16="http://schemas.microsoft.com/office/drawing/2014/main" id="{0671F409-ED2F-D108-3671-AF2A7255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8" name="Freeform 424">
              <a:extLst>
                <a:ext uri="{FF2B5EF4-FFF2-40B4-BE49-F238E27FC236}">
                  <a16:creationId xmlns:a16="http://schemas.microsoft.com/office/drawing/2014/main" id="{9228C153-C046-3AD2-914F-BB81A538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9" name="Freeform 423">
              <a:extLst>
                <a:ext uri="{FF2B5EF4-FFF2-40B4-BE49-F238E27FC236}">
                  <a16:creationId xmlns:a16="http://schemas.microsoft.com/office/drawing/2014/main" id="{6446B552-8DAE-B220-AC1C-4723F43E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0" name="Freeform 422">
              <a:extLst>
                <a:ext uri="{FF2B5EF4-FFF2-40B4-BE49-F238E27FC236}">
                  <a16:creationId xmlns:a16="http://schemas.microsoft.com/office/drawing/2014/main" id="{D5DAD173-9968-E9DC-6907-D4C69B34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1" name="Freeform 421">
              <a:extLst>
                <a:ext uri="{FF2B5EF4-FFF2-40B4-BE49-F238E27FC236}">
                  <a16:creationId xmlns:a16="http://schemas.microsoft.com/office/drawing/2014/main" id="{8ABFE3E0-94D8-0BAC-8AB1-B0F3D9BDA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2" name="Freeform 420">
              <a:extLst>
                <a:ext uri="{FF2B5EF4-FFF2-40B4-BE49-F238E27FC236}">
                  <a16:creationId xmlns:a16="http://schemas.microsoft.com/office/drawing/2014/main" id="{17040749-4863-691A-A5B4-518199DA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3" name="Freeform 419">
              <a:extLst>
                <a:ext uri="{FF2B5EF4-FFF2-40B4-BE49-F238E27FC236}">
                  <a16:creationId xmlns:a16="http://schemas.microsoft.com/office/drawing/2014/main" id="{EA0C3EE2-BCBC-64F4-6A20-81A505AAC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4" name="Freeform 418">
              <a:extLst>
                <a:ext uri="{FF2B5EF4-FFF2-40B4-BE49-F238E27FC236}">
                  <a16:creationId xmlns:a16="http://schemas.microsoft.com/office/drawing/2014/main" id="{5CB0693A-6CE0-E23C-C841-EE5D6453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5" name="Freeform 417">
              <a:extLst>
                <a:ext uri="{FF2B5EF4-FFF2-40B4-BE49-F238E27FC236}">
                  <a16:creationId xmlns:a16="http://schemas.microsoft.com/office/drawing/2014/main" id="{D3268ADF-928A-90C2-1BF4-6B094771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6" name="Freeform 416">
              <a:extLst>
                <a:ext uri="{FF2B5EF4-FFF2-40B4-BE49-F238E27FC236}">
                  <a16:creationId xmlns:a16="http://schemas.microsoft.com/office/drawing/2014/main" id="{25A74E2F-9804-9158-2C2A-A552C199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7" name="Freeform 415">
              <a:extLst>
                <a:ext uri="{FF2B5EF4-FFF2-40B4-BE49-F238E27FC236}">
                  <a16:creationId xmlns:a16="http://schemas.microsoft.com/office/drawing/2014/main" id="{71C8CA2D-BA60-DA28-6E00-E6DD50BC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5E5432F7-4115-C69D-193B-D7B3A53C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9" name="Freeform 411">
              <a:extLst>
                <a:ext uri="{FF2B5EF4-FFF2-40B4-BE49-F238E27FC236}">
                  <a16:creationId xmlns:a16="http://schemas.microsoft.com/office/drawing/2014/main" id="{D6801D94-5A64-2590-C6DB-CF19E0E80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0" name="Freeform 408">
              <a:extLst>
                <a:ext uri="{FF2B5EF4-FFF2-40B4-BE49-F238E27FC236}">
                  <a16:creationId xmlns:a16="http://schemas.microsoft.com/office/drawing/2014/main" id="{EA489116-51DE-DBB0-2EB8-148FFFD1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1" name="Freeform 406">
              <a:extLst>
                <a:ext uri="{FF2B5EF4-FFF2-40B4-BE49-F238E27FC236}">
                  <a16:creationId xmlns:a16="http://schemas.microsoft.com/office/drawing/2014/main" id="{4D689DA7-8928-BE26-F4AA-D3AD42F2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2" name="Freeform 404">
              <a:extLst>
                <a:ext uri="{FF2B5EF4-FFF2-40B4-BE49-F238E27FC236}">
                  <a16:creationId xmlns:a16="http://schemas.microsoft.com/office/drawing/2014/main" id="{B60B6553-9DFA-B079-5B89-CA1DE6DB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3" name="Freeform 402">
              <a:extLst>
                <a:ext uri="{FF2B5EF4-FFF2-40B4-BE49-F238E27FC236}">
                  <a16:creationId xmlns:a16="http://schemas.microsoft.com/office/drawing/2014/main" id="{FFC8160E-933D-9875-2B3E-2E8181B3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4" name="Freeform 400">
              <a:extLst>
                <a:ext uri="{FF2B5EF4-FFF2-40B4-BE49-F238E27FC236}">
                  <a16:creationId xmlns:a16="http://schemas.microsoft.com/office/drawing/2014/main" id="{C8F92576-C4A3-7007-246A-A738F17B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5" name="Freeform 398">
              <a:extLst>
                <a:ext uri="{FF2B5EF4-FFF2-40B4-BE49-F238E27FC236}">
                  <a16:creationId xmlns:a16="http://schemas.microsoft.com/office/drawing/2014/main" id="{C8D5B266-560E-845D-1E40-6CC31C02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6" name="Freeform 395">
              <a:extLst>
                <a:ext uri="{FF2B5EF4-FFF2-40B4-BE49-F238E27FC236}">
                  <a16:creationId xmlns:a16="http://schemas.microsoft.com/office/drawing/2014/main" id="{B3688470-E93F-7F0A-9882-80AD3DB7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7" name="Freeform 391">
              <a:extLst>
                <a:ext uri="{FF2B5EF4-FFF2-40B4-BE49-F238E27FC236}">
                  <a16:creationId xmlns:a16="http://schemas.microsoft.com/office/drawing/2014/main" id="{2E28EC4E-682B-25D1-6101-C2E3DE7B1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8" name="Freeform 389">
              <a:extLst>
                <a:ext uri="{FF2B5EF4-FFF2-40B4-BE49-F238E27FC236}">
                  <a16:creationId xmlns:a16="http://schemas.microsoft.com/office/drawing/2014/main" id="{5E7D1A99-04A7-9065-B114-11E27576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9" name="Freeform 388">
              <a:extLst>
                <a:ext uri="{FF2B5EF4-FFF2-40B4-BE49-F238E27FC236}">
                  <a16:creationId xmlns:a16="http://schemas.microsoft.com/office/drawing/2014/main" id="{C56E46AD-ABFC-2BAC-7029-1F9647EB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0" name="Freeform 385">
              <a:extLst>
                <a:ext uri="{FF2B5EF4-FFF2-40B4-BE49-F238E27FC236}">
                  <a16:creationId xmlns:a16="http://schemas.microsoft.com/office/drawing/2014/main" id="{CFB56B2B-052C-20A7-DE1E-E543E2252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1" name="Freeform 383">
              <a:extLst>
                <a:ext uri="{FF2B5EF4-FFF2-40B4-BE49-F238E27FC236}">
                  <a16:creationId xmlns:a16="http://schemas.microsoft.com/office/drawing/2014/main" id="{DB3ED838-4B61-2327-A132-BEAC3423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2" name="Freeform 378">
              <a:extLst>
                <a:ext uri="{FF2B5EF4-FFF2-40B4-BE49-F238E27FC236}">
                  <a16:creationId xmlns:a16="http://schemas.microsoft.com/office/drawing/2014/main" id="{068A9287-AFF3-6E77-7589-963BBEE1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3" name="Freeform 370">
              <a:extLst>
                <a:ext uri="{FF2B5EF4-FFF2-40B4-BE49-F238E27FC236}">
                  <a16:creationId xmlns:a16="http://schemas.microsoft.com/office/drawing/2014/main" id="{BD80FA99-6474-93DD-9B9D-ECC82837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0A321402-ECC7-9BDB-F14B-C572F1961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AFDA865D-85A2-9AC3-1458-6E6539D4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41912814-748B-1A04-FA46-3AEC0E605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5E466434-B001-79CD-BCF5-D43CD253B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F2873A21-782D-95F3-B638-7920BB23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3C87B350-431D-2CB3-B722-5D0C5244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8CEDDB6A-B075-F967-9F28-7F6944E4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3748F04D-3E11-EB3F-3F78-921AF1C2F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06DC63CD-6C29-F06D-F99B-E4F8CB75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C4FC1BB7-D027-4846-5854-F1327AD4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4" name="Freeform 372">
              <a:extLst>
                <a:ext uri="{FF2B5EF4-FFF2-40B4-BE49-F238E27FC236}">
                  <a16:creationId xmlns:a16="http://schemas.microsoft.com/office/drawing/2014/main" id="{2F3BCF8B-2010-9B64-6152-B45EF1B01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EEB4F036-D482-6D03-E7B9-8B864DA9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180A82C2-D175-C9BD-05DC-A7FFDE96B6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352" y="-518781"/>
              <a:ext cx="2438922" cy="3182018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F95FD867-1722-19FC-468F-04F847ADC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7ADD0415-A699-1FAB-4CE8-721AE0BF7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9" name="Freeform 68">
              <a:extLst>
                <a:ext uri="{FF2B5EF4-FFF2-40B4-BE49-F238E27FC236}">
                  <a16:creationId xmlns:a16="http://schemas.microsoft.com/office/drawing/2014/main" id="{C166CD6B-3E9D-0525-A626-2EF1E73A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6A9F0873-8CB6-137B-E4CD-DD4BC0F7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1382FF70-F7AB-09C9-5B63-5D31CAA4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FD01D43E-D622-8E2E-D55F-103BE769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3" name="Freeform 77">
              <a:extLst>
                <a:ext uri="{FF2B5EF4-FFF2-40B4-BE49-F238E27FC236}">
                  <a16:creationId xmlns:a16="http://schemas.microsoft.com/office/drawing/2014/main" id="{9B2A3BBE-807C-DF9F-433E-A07A153E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1CAFD826-2403-AA32-0384-108F35EC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2870BB39-51D5-E6AD-8D05-6DA60720F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73A07D21-4A39-B31E-2E27-939A42321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4985162C-CE40-7429-6899-E5B38492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3554701-CE22-19A7-BEEA-F72B78C76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EE93D865-AAFF-7341-7F5A-E4BF7CF4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3925D349-00BD-38B4-B572-B0CDA916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3D10C9D1-0B25-B3EC-F502-2659EA660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4725A94A-51FB-8DFC-7ABB-378D8E0E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84D64FB6-A3AF-D540-605B-26CEE0124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34D08893-21D6-9571-BBF1-300FAB3F0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4CC448BE-4817-DB8C-B1BE-8029E9B2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035B831-6BA3-8D90-333C-EF30A0218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7" name="Freeform 386">
              <a:extLst>
                <a:ext uri="{FF2B5EF4-FFF2-40B4-BE49-F238E27FC236}">
                  <a16:creationId xmlns:a16="http://schemas.microsoft.com/office/drawing/2014/main" id="{C9EB31A7-2692-F92D-3E3C-55C77CBBA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id="{726039A5-0A95-4AD1-25F7-DBB57BF5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9" name="Freeform 129">
              <a:extLst>
                <a:ext uri="{FF2B5EF4-FFF2-40B4-BE49-F238E27FC236}">
                  <a16:creationId xmlns:a16="http://schemas.microsoft.com/office/drawing/2014/main" id="{912E8E0F-3374-89D2-7E71-948787298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C4B90B2B-1791-1500-B8F4-867F27D1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1" name="Freeform 132">
              <a:extLst>
                <a:ext uri="{FF2B5EF4-FFF2-40B4-BE49-F238E27FC236}">
                  <a16:creationId xmlns:a16="http://schemas.microsoft.com/office/drawing/2014/main" id="{9730B0DD-1620-AA4D-4FFB-AB993B06D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0054D31A-575C-F379-40CE-1AE4F78F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3" name="Freeform 136">
              <a:extLst>
                <a:ext uri="{FF2B5EF4-FFF2-40B4-BE49-F238E27FC236}">
                  <a16:creationId xmlns:a16="http://schemas.microsoft.com/office/drawing/2014/main" id="{1B714813-0F04-D147-E2F3-4281EBB0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4" name="Freeform 138">
              <a:extLst>
                <a:ext uri="{FF2B5EF4-FFF2-40B4-BE49-F238E27FC236}">
                  <a16:creationId xmlns:a16="http://schemas.microsoft.com/office/drawing/2014/main" id="{63611AF7-1644-8CDE-5A1E-BCF22AF7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5" name="Freeform 140">
              <a:extLst>
                <a:ext uri="{FF2B5EF4-FFF2-40B4-BE49-F238E27FC236}">
                  <a16:creationId xmlns:a16="http://schemas.microsoft.com/office/drawing/2014/main" id="{4044877D-3158-F10C-FDAA-89ABBD097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84173193-AD27-ED77-907C-1AC32A5A9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CF480A58-9501-453A-236F-BE679F42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id="{7E048BEF-46B4-CAB3-4BBE-A650C9E4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9" name="Freeform 154">
              <a:extLst>
                <a:ext uri="{FF2B5EF4-FFF2-40B4-BE49-F238E27FC236}">
                  <a16:creationId xmlns:a16="http://schemas.microsoft.com/office/drawing/2014/main" id="{A4B86105-FC36-DB62-E023-C5A3822C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0" name="Freeform 156">
              <a:extLst>
                <a:ext uri="{FF2B5EF4-FFF2-40B4-BE49-F238E27FC236}">
                  <a16:creationId xmlns:a16="http://schemas.microsoft.com/office/drawing/2014/main" id="{FC8A30BE-3252-2493-9335-3BB28F3F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1" name="Freeform 158">
              <a:extLst>
                <a:ext uri="{FF2B5EF4-FFF2-40B4-BE49-F238E27FC236}">
                  <a16:creationId xmlns:a16="http://schemas.microsoft.com/office/drawing/2014/main" id="{FA31EF45-A027-2C0F-304A-6092FC234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2" name="Freeform 160">
              <a:extLst>
                <a:ext uri="{FF2B5EF4-FFF2-40B4-BE49-F238E27FC236}">
                  <a16:creationId xmlns:a16="http://schemas.microsoft.com/office/drawing/2014/main" id="{61ABD13F-FAA6-1EE1-834E-0CAABBF2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3" name="Freeform 164">
              <a:extLst>
                <a:ext uri="{FF2B5EF4-FFF2-40B4-BE49-F238E27FC236}">
                  <a16:creationId xmlns:a16="http://schemas.microsoft.com/office/drawing/2014/main" id="{C0ACDD99-8E88-2C21-C604-FA9514F1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4" name="Freeform 165">
              <a:extLst>
                <a:ext uri="{FF2B5EF4-FFF2-40B4-BE49-F238E27FC236}">
                  <a16:creationId xmlns:a16="http://schemas.microsoft.com/office/drawing/2014/main" id="{F708505F-BF01-C718-B5A7-69D0F15FE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5" name="Freeform 172">
              <a:extLst>
                <a:ext uri="{FF2B5EF4-FFF2-40B4-BE49-F238E27FC236}">
                  <a16:creationId xmlns:a16="http://schemas.microsoft.com/office/drawing/2014/main" id="{374CA443-916E-9379-5222-7B630FF3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6" name="Freeform 174">
              <a:extLst>
                <a:ext uri="{FF2B5EF4-FFF2-40B4-BE49-F238E27FC236}">
                  <a16:creationId xmlns:a16="http://schemas.microsoft.com/office/drawing/2014/main" id="{80A600F9-EE6D-3189-25DA-6C7170E5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7" name="Freeform 176">
              <a:extLst>
                <a:ext uri="{FF2B5EF4-FFF2-40B4-BE49-F238E27FC236}">
                  <a16:creationId xmlns:a16="http://schemas.microsoft.com/office/drawing/2014/main" id="{633D34BA-D668-3C87-7A5C-7D9B7E49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8" name="Freeform 178">
              <a:extLst>
                <a:ext uri="{FF2B5EF4-FFF2-40B4-BE49-F238E27FC236}">
                  <a16:creationId xmlns:a16="http://schemas.microsoft.com/office/drawing/2014/main" id="{0EF1A594-8CB9-2AE4-336C-31AEDE21E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39" name="Freeform 184">
              <a:extLst>
                <a:ext uri="{FF2B5EF4-FFF2-40B4-BE49-F238E27FC236}">
                  <a16:creationId xmlns:a16="http://schemas.microsoft.com/office/drawing/2014/main" id="{653CE1A8-0ACC-BDCF-E86A-4C6B1C96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0" name="Freeform 186">
              <a:extLst>
                <a:ext uri="{FF2B5EF4-FFF2-40B4-BE49-F238E27FC236}">
                  <a16:creationId xmlns:a16="http://schemas.microsoft.com/office/drawing/2014/main" id="{2B3244EA-EFF8-AD5A-1281-B7337A95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1" name="Freeform 188">
              <a:extLst>
                <a:ext uri="{FF2B5EF4-FFF2-40B4-BE49-F238E27FC236}">
                  <a16:creationId xmlns:a16="http://schemas.microsoft.com/office/drawing/2014/main" id="{60198408-3814-7EBE-7CDA-1136DE71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2" name="Freeform 193">
              <a:extLst>
                <a:ext uri="{FF2B5EF4-FFF2-40B4-BE49-F238E27FC236}">
                  <a16:creationId xmlns:a16="http://schemas.microsoft.com/office/drawing/2014/main" id="{16BC9D64-303C-3AB4-7882-23E54921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3" name="Freeform 195">
              <a:extLst>
                <a:ext uri="{FF2B5EF4-FFF2-40B4-BE49-F238E27FC236}">
                  <a16:creationId xmlns:a16="http://schemas.microsoft.com/office/drawing/2014/main" id="{36414F29-4B08-D45A-01E4-B69341494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4" name="Freeform 200">
              <a:extLst>
                <a:ext uri="{FF2B5EF4-FFF2-40B4-BE49-F238E27FC236}">
                  <a16:creationId xmlns:a16="http://schemas.microsoft.com/office/drawing/2014/main" id="{90B1CFBD-D3BE-BBE6-E7A6-52AE91E6A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5" name="Freeform 202">
              <a:extLst>
                <a:ext uri="{FF2B5EF4-FFF2-40B4-BE49-F238E27FC236}">
                  <a16:creationId xmlns:a16="http://schemas.microsoft.com/office/drawing/2014/main" id="{2973F23D-FC44-975B-DC07-CAD44D27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6" name="Freeform 203">
              <a:extLst>
                <a:ext uri="{FF2B5EF4-FFF2-40B4-BE49-F238E27FC236}">
                  <a16:creationId xmlns:a16="http://schemas.microsoft.com/office/drawing/2014/main" id="{E12FF786-652C-9294-2C86-8832F9060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7" name="Freeform 208">
              <a:extLst>
                <a:ext uri="{FF2B5EF4-FFF2-40B4-BE49-F238E27FC236}">
                  <a16:creationId xmlns:a16="http://schemas.microsoft.com/office/drawing/2014/main" id="{A644C260-9C56-7EDE-1C3F-60B2F2830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8" name="Freeform 216">
              <a:extLst>
                <a:ext uri="{FF2B5EF4-FFF2-40B4-BE49-F238E27FC236}">
                  <a16:creationId xmlns:a16="http://schemas.microsoft.com/office/drawing/2014/main" id="{364E8E58-365B-5D32-9828-42792D06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9" name="Freeform 219">
              <a:extLst>
                <a:ext uri="{FF2B5EF4-FFF2-40B4-BE49-F238E27FC236}">
                  <a16:creationId xmlns:a16="http://schemas.microsoft.com/office/drawing/2014/main" id="{00037841-AA5E-5F5C-91D0-5FD0F6417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0" name="Freeform 224">
              <a:extLst>
                <a:ext uri="{FF2B5EF4-FFF2-40B4-BE49-F238E27FC236}">
                  <a16:creationId xmlns:a16="http://schemas.microsoft.com/office/drawing/2014/main" id="{B67B7E4F-1F6B-BB3D-97A1-6511953A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1" name="Freeform 230">
              <a:extLst>
                <a:ext uri="{FF2B5EF4-FFF2-40B4-BE49-F238E27FC236}">
                  <a16:creationId xmlns:a16="http://schemas.microsoft.com/office/drawing/2014/main" id="{98FF8EAA-FBF5-37B7-C360-DB749837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2" name="Freeform 234">
              <a:extLst>
                <a:ext uri="{FF2B5EF4-FFF2-40B4-BE49-F238E27FC236}">
                  <a16:creationId xmlns:a16="http://schemas.microsoft.com/office/drawing/2014/main" id="{2209E2C6-404E-0B2B-12C4-22FF5578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3" name="Freeform 238">
              <a:extLst>
                <a:ext uri="{FF2B5EF4-FFF2-40B4-BE49-F238E27FC236}">
                  <a16:creationId xmlns:a16="http://schemas.microsoft.com/office/drawing/2014/main" id="{0B0D930E-74D5-FC10-5D6D-F893F9EFC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4" name="Freeform 242">
              <a:extLst>
                <a:ext uri="{FF2B5EF4-FFF2-40B4-BE49-F238E27FC236}">
                  <a16:creationId xmlns:a16="http://schemas.microsoft.com/office/drawing/2014/main" id="{3F8EBA38-F505-018C-5D19-35C37AD7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55" name="Freeform 244">
              <a:extLst>
                <a:ext uri="{FF2B5EF4-FFF2-40B4-BE49-F238E27FC236}">
                  <a16:creationId xmlns:a16="http://schemas.microsoft.com/office/drawing/2014/main" id="{D33DFF38-6CF6-731E-1C13-2A9E003EC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6" name="Freeform 246">
              <a:extLst>
                <a:ext uri="{FF2B5EF4-FFF2-40B4-BE49-F238E27FC236}">
                  <a16:creationId xmlns:a16="http://schemas.microsoft.com/office/drawing/2014/main" id="{313C95BA-810A-20DE-7ABA-6A5CCB73F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7" name="Freeform 248">
              <a:extLst>
                <a:ext uri="{FF2B5EF4-FFF2-40B4-BE49-F238E27FC236}">
                  <a16:creationId xmlns:a16="http://schemas.microsoft.com/office/drawing/2014/main" id="{42D28569-D86E-4576-0677-41493D5FA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8" name="Freeform 250">
              <a:extLst>
                <a:ext uri="{FF2B5EF4-FFF2-40B4-BE49-F238E27FC236}">
                  <a16:creationId xmlns:a16="http://schemas.microsoft.com/office/drawing/2014/main" id="{DA5FAF1D-407D-3370-4DC4-90D115739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9" name="Freeform 254">
              <a:extLst>
                <a:ext uri="{FF2B5EF4-FFF2-40B4-BE49-F238E27FC236}">
                  <a16:creationId xmlns:a16="http://schemas.microsoft.com/office/drawing/2014/main" id="{E8DB9C8E-E84A-24D2-3432-D09D042C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0" name="Freeform 256">
              <a:extLst>
                <a:ext uri="{FF2B5EF4-FFF2-40B4-BE49-F238E27FC236}">
                  <a16:creationId xmlns:a16="http://schemas.microsoft.com/office/drawing/2014/main" id="{7748381B-CF6F-9533-8886-189E85AF7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1" name="Freeform 258">
              <a:extLst>
                <a:ext uri="{FF2B5EF4-FFF2-40B4-BE49-F238E27FC236}">
                  <a16:creationId xmlns:a16="http://schemas.microsoft.com/office/drawing/2014/main" id="{DAD83119-C127-4439-F77D-AFBE0E9E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2" name="Freeform 264">
              <a:extLst>
                <a:ext uri="{FF2B5EF4-FFF2-40B4-BE49-F238E27FC236}">
                  <a16:creationId xmlns:a16="http://schemas.microsoft.com/office/drawing/2014/main" id="{AD93F2F3-1BA0-C8BA-2687-4A444065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3" name="Freeform 270">
              <a:extLst>
                <a:ext uri="{FF2B5EF4-FFF2-40B4-BE49-F238E27FC236}">
                  <a16:creationId xmlns:a16="http://schemas.microsoft.com/office/drawing/2014/main" id="{A35B3D74-AC31-692C-0156-DD45C56A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4" name="Freeform 271">
              <a:extLst>
                <a:ext uri="{FF2B5EF4-FFF2-40B4-BE49-F238E27FC236}">
                  <a16:creationId xmlns:a16="http://schemas.microsoft.com/office/drawing/2014/main" id="{FDE84650-87B1-1835-EC4C-62B11474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5" name="Freeform 276">
              <a:extLst>
                <a:ext uri="{FF2B5EF4-FFF2-40B4-BE49-F238E27FC236}">
                  <a16:creationId xmlns:a16="http://schemas.microsoft.com/office/drawing/2014/main" id="{2ED8B998-80C6-E8EE-8045-ECD2FC706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grpSp>
          <p:nvGrpSpPr>
            <p:cNvPr id="166" name="Group 465">
              <a:extLst>
                <a:ext uri="{FF2B5EF4-FFF2-40B4-BE49-F238E27FC236}">
                  <a16:creationId xmlns:a16="http://schemas.microsoft.com/office/drawing/2014/main" id="{A1F19403-9EB0-DCC3-C9AA-1DFF4BCA441A}"/>
                </a:ext>
              </a:extLst>
            </p:cNvPr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9" cy="3729114"/>
            </a:xfrm>
            <a:grpFill/>
          </p:grpSpPr>
          <p:sp>
            <p:nvSpPr>
              <p:cNvPr id="187" name="Freeform 464">
                <a:extLst>
                  <a:ext uri="{FF2B5EF4-FFF2-40B4-BE49-F238E27FC236}">
                    <a16:creationId xmlns:a16="http://schemas.microsoft.com/office/drawing/2014/main" id="{51B99715-7F1A-36D1-4436-0129A52A7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087" y="567238"/>
                <a:ext cx="6006664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15"/>
              </a:p>
            </p:txBody>
          </p:sp>
          <p:sp>
            <p:nvSpPr>
              <p:cNvPr id="188" name="Freeform 278">
                <a:extLst>
                  <a:ext uri="{FF2B5EF4-FFF2-40B4-BE49-F238E27FC236}">
                    <a16:creationId xmlns:a16="http://schemas.microsoft.com/office/drawing/2014/main" id="{F986CDD4-B19A-1A51-F79C-CFF4A3AC5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89" name="Freeform 279">
                <a:extLst>
                  <a:ext uri="{FF2B5EF4-FFF2-40B4-BE49-F238E27FC236}">
                    <a16:creationId xmlns:a16="http://schemas.microsoft.com/office/drawing/2014/main" id="{55E245B2-BB8A-55DA-89B3-65ACCFABD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0" name="Freeform 280">
                <a:extLst>
                  <a:ext uri="{FF2B5EF4-FFF2-40B4-BE49-F238E27FC236}">
                    <a16:creationId xmlns:a16="http://schemas.microsoft.com/office/drawing/2014/main" id="{F160FA64-666B-5D76-915C-C7D36F7E6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1" name="Freeform 281">
                <a:extLst>
                  <a:ext uri="{FF2B5EF4-FFF2-40B4-BE49-F238E27FC236}">
                    <a16:creationId xmlns:a16="http://schemas.microsoft.com/office/drawing/2014/main" id="{3591A157-126C-8067-6170-5974FF0FA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2" name="Freeform 282">
                <a:extLst>
                  <a:ext uri="{FF2B5EF4-FFF2-40B4-BE49-F238E27FC236}">
                    <a16:creationId xmlns:a16="http://schemas.microsoft.com/office/drawing/2014/main" id="{6E35ABBA-A781-99D2-C227-6A49DB802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3" name="Freeform 283">
                <a:extLst>
                  <a:ext uri="{FF2B5EF4-FFF2-40B4-BE49-F238E27FC236}">
                    <a16:creationId xmlns:a16="http://schemas.microsoft.com/office/drawing/2014/main" id="{2F91D28D-D904-3B88-35B0-EEDF70ADB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4" name="Freeform 285">
                <a:extLst>
                  <a:ext uri="{FF2B5EF4-FFF2-40B4-BE49-F238E27FC236}">
                    <a16:creationId xmlns:a16="http://schemas.microsoft.com/office/drawing/2014/main" id="{5B4321FD-E03B-11B7-858C-36F520202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5" name="Freeform 286">
                <a:extLst>
                  <a:ext uri="{FF2B5EF4-FFF2-40B4-BE49-F238E27FC236}">
                    <a16:creationId xmlns:a16="http://schemas.microsoft.com/office/drawing/2014/main" id="{C0D0F4FD-0F27-7EDA-54DF-D3CE234D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6" name="Freeform 287">
                <a:extLst>
                  <a:ext uri="{FF2B5EF4-FFF2-40B4-BE49-F238E27FC236}">
                    <a16:creationId xmlns:a16="http://schemas.microsoft.com/office/drawing/2014/main" id="{59981130-0692-C80B-C0A2-1C4C5DA55D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</p:grpSp>
        <p:sp>
          <p:nvSpPr>
            <p:cNvPr id="167" name="Freeform 289">
              <a:extLst>
                <a:ext uri="{FF2B5EF4-FFF2-40B4-BE49-F238E27FC236}">
                  <a16:creationId xmlns:a16="http://schemas.microsoft.com/office/drawing/2014/main" id="{F9BE3AE1-8A30-B9BD-282E-05E36D5E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8" name="Freeform 293">
              <a:extLst>
                <a:ext uri="{FF2B5EF4-FFF2-40B4-BE49-F238E27FC236}">
                  <a16:creationId xmlns:a16="http://schemas.microsoft.com/office/drawing/2014/main" id="{25A9F253-DEB6-CF0B-E6E2-E600FF6D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9" name="Freeform 298">
              <a:extLst>
                <a:ext uri="{FF2B5EF4-FFF2-40B4-BE49-F238E27FC236}">
                  <a16:creationId xmlns:a16="http://schemas.microsoft.com/office/drawing/2014/main" id="{6ECDB13E-506F-5323-6677-74C2E856B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0" name="Freeform 301">
              <a:extLst>
                <a:ext uri="{FF2B5EF4-FFF2-40B4-BE49-F238E27FC236}">
                  <a16:creationId xmlns:a16="http://schemas.microsoft.com/office/drawing/2014/main" id="{326C4996-066C-B6CF-0852-733324053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1" name="Freeform 303">
              <a:extLst>
                <a:ext uri="{FF2B5EF4-FFF2-40B4-BE49-F238E27FC236}">
                  <a16:creationId xmlns:a16="http://schemas.microsoft.com/office/drawing/2014/main" id="{0AD5F3FB-A308-5C00-25E0-4B23FB9B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2" name="Freeform 305">
              <a:extLst>
                <a:ext uri="{FF2B5EF4-FFF2-40B4-BE49-F238E27FC236}">
                  <a16:creationId xmlns:a16="http://schemas.microsoft.com/office/drawing/2014/main" id="{4FA135E4-2D8C-B146-8195-EB41B11F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3" name="Freeform 307">
              <a:extLst>
                <a:ext uri="{FF2B5EF4-FFF2-40B4-BE49-F238E27FC236}">
                  <a16:creationId xmlns:a16="http://schemas.microsoft.com/office/drawing/2014/main" id="{24DDE906-5057-8521-07A9-55F5C6EC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4" name="Freeform 441">
              <a:extLst>
                <a:ext uri="{FF2B5EF4-FFF2-40B4-BE49-F238E27FC236}">
                  <a16:creationId xmlns:a16="http://schemas.microsoft.com/office/drawing/2014/main" id="{9801C2EA-3800-CFE0-1664-47C998BF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75" name="Freeform 313">
              <a:extLst>
                <a:ext uri="{FF2B5EF4-FFF2-40B4-BE49-F238E27FC236}">
                  <a16:creationId xmlns:a16="http://schemas.microsoft.com/office/drawing/2014/main" id="{C9A571ED-0863-06EB-D264-7156DA6E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6" name="Freeform 323">
              <a:extLst>
                <a:ext uri="{FF2B5EF4-FFF2-40B4-BE49-F238E27FC236}">
                  <a16:creationId xmlns:a16="http://schemas.microsoft.com/office/drawing/2014/main" id="{FEAD7F58-D170-85C2-FCA0-E501E752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7" name="Freeform 325">
              <a:extLst>
                <a:ext uri="{FF2B5EF4-FFF2-40B4-BE49-F238E27FC236}">
                  <a16:creationId xmlns:a16="http://schemas.microsoft.com/office/drawing/2014/main" id="{B8498744-7FC3-F282-B99A-8AA53FFE5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8" name="Freeform 327">
              <a:extLst>
                <a:ext uri="{FF2B5EF4-FFF2-40B4-BE49-F238E27FC236}">
                  <a16:creationId xmlns:a16="http://schemas.microsoft.com/office/drawing/2014/main" id="{2B74C190-0E3F-4229-5539-B27F857AC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9" name="Freeform 329">
              <a:extLst>
                <a:ext uri="{FF2B5EF4-FFF2-40B4-BE49-F238E27FC236}">
                  <a16:creationId xmlns:a16="http://schemas.microsoft.com/office/drawing/2014/main" id="{44FC42F6-63EE-1992-679D-162B9D7B7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0" name="Freeform 335">
              <a:extLst>
                <a:ext uri="{FF2B5EF4-FFF2-40B4-BE49-F238E27FC236}">
                  <a16:creationId xmlns:a16="http://schemas.microsoft.com/office/drawing/2014/main" id="{5507F9F7-177A-1237-7AAB-BE2AB568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1" name="Freeform 337">
              <a:extLst>
                <a:ext uri="{FF2B5EF4-FFF2-40B4-BE49-F238E27FC236}">
                  <a16:creationId xmlns:a16="http://schemas.microsoft.com/office/drawing/2014/main" id="{5F15E5BA-2DED-0868-5CF2-5D4AE68A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2" name="Freeform 339">
              <a:extLst>
                <a:ext uri="{FF2B5EF4-FFF2-40B4-BE49-F238E27FC236}">
                  <a16:creationId xmlns:a16="http://schemas.microsoft.com/office/drawing/2014/main" id="{D071E5F0-9D79-BD08-85F6-56A78AC7F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1709" y="1081601"/>
              <a:ext cx="2890574" cy="2312801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3" name="Freeform 342">
              <a:extLst>
                <a:ext uri="{FF2B5EF4-FFF2-40B4-BE49-F238E27FC236}">
                  <a16:creationId xmlns:a16="http://schemas.microsoft.com/office/drawing/2014/main" id="{6E360C22-9A29-964C-67E4-6847C5291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4" name="Freeform 346">
              <a:extLst>
                <a:ext uri="{FF2B5EF4-FFF2-40B4-BE49-F238E27FC236}">
                  <a16:creationId xmlns:a16="http://schemas.microsoft.com/office/drawing/2014/main" id="{5755D27A-EF52-2DE6-3C2E-7B77E6C72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5" name="Freeform 347">
              <a:extLst>
                <a:ext uri="{FF2B5EF4-FFF2-40B4-BE49-F238E27FC236}">
                  <a16:creationId xmlns:a16="http://schemas.microsoft.com/office/drawing/2014/main" id="{382438D5-BA8D-18A9-7C52-DF06F2AB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6" name="Freeform 434">
              <a:extLst>
                <a:ext uri="{FF2B5EF4-FFF2-40B4-BE49-F238E27FC236}">
                  <a16:creationId xmlns:a16="http://schemas.microsoft.com/office/drawing/2014/main" id="{658A87F1-3AD5-C105-EAC9-D8765EEF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21944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939C-B9A3-4894-B0FC-1433DFDBFCFC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2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6" r:id="rId23"/>
  </p:sldLayoutIdLst>
  <p:txStyles>
    <p:titleStyle>
      <a:lvl1pPr algn="l" defTabSz="462915" rtl="0" eaLnBrk="1" latinLnBrk="0" hangingPunct="1">
        <a:lnSpc>
          <a:spcPct val="90000"/>
        </a:lnSpc>
        <a:spcBef>
          <a:spcPct val="0"/>
        </a:spcBef>
        <a:buNone/>
        <a:defRPr sz="22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9" indent="-115729" algn="l" defTabSz="462915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418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  <a:lvl2pPr marL="347186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1215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2pPr>
      <a:lvl3pPr marL="578644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3pPr>
      <a:lvl4pPr marL="810101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4pPr>
      <a:lvl5pPr marL="1041559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5pPr>
      <a:lvl6pPr marL="1273016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6pPr>
      <a:lvl7pPr marL="1504474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7pPr>
      <a:lvl8pPr marL="1735931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8pPr>
      <a:lvl9pPr marL="1967389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1pPr>
      <a:lvl2pPr marL="231458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3pPr>
      <a:lvl4pPr marL="694373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5pPr>
      <a:lvl6pPr marL="1157288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6pPr>
      <a:lvl7pPr marL="1388745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3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B7863FB-4F28-29B2-BCB9-C892D3A6A49A}"/>
              </a:ext>
            </a:extLst>
          </p:cNvPr>
          <p:cNvSpPr>
            <a:spLocks/>
          </p:cNvSpPr>
          <p:nvPr/>
        </p:nvSpPr>
        <p:spPr>
          <a:xfrm>
            <a:off x="0" y="986307"/>
            <a:ext cx="6852298" cy="1335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F73DFFD-07B0-A508-A251-502467EAAB88}"/>
              </a:ext>
            </a:extLst>
          </p:cNvPr>
          <p:cNvSpPr>
            <a:spLocks/>
          </p:cNvSpPr>
          <p:nvPr/>
        </p:nvSpPr>
        <p:spPr>
          <a:xfrm>
            <a:off x="-1" y="5817933"/>
            <a:ext cx="6852299" cy="1160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9FA8F10-CA84-6477-F05B-0AD2E4A7C6E5}"/>
              </a:ext>
            </a:extLst>
          </p:cNvPr>
          <p:cNvSpPr>
            <a:spLocks/>
          </p:cNvSpPr>
          <p:nvPr/>
        </p:nvSpPr>
        <p:spPr>
          <a:xfrm>
            <a:off x="-45308" y="0"/>
            <a:ext cx="4992130" cy="658743"/>
          </a:xfrm>
          <a:prstGeom prst="roundRect">
            <a:avLst>
              <a:gd name="adj" fmla="val 8539"/>
            </a:avLst>
          </a:prstGeom>
          <a:solidFill>
            <a:srgbClr val="4AB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Graphique, Caractère coloré, graphisme, capture d’écran&#10;&#10;Description générée automatiquement">
            <a:extLst>
              <a:ext uri="{FF2B5EF4-FFF2-40B4-BE49-F238E27FC236}">
                <a16:creationId xmlns:a16="http://schemas.microsoft.com/office/drawing/2014/main" id="{7E0CBC72-7CB3-B355-691A-CF655AA1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b="18402"/>
          <a:stretch/>
        </p:blipFill>
        <p:spPr>
          <a:xfrm>
            <a:off x="0" y="8472671"/>
            <a:ext cx="3622128" cy="1427422"/>
          </a:xfrm>
          <a:prstGeom prst="rect">
            <a:avLst/>
          </a:prstGeom>
        </p:spPr>
      </p:pic>
      <p:pic>
        <p:nvPicPr>
          <p:cNvPr id="2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1AFA95D-DC8F-D16D-3A91-EC071AE6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73" y="9350011"/>
            <a:ext cx="1592317" cy="470501"/>
          </a:xfrm>
          <a:prstGeom prst="rect">
            <a:avLst/>
          </a:prstGeom>
        </p:spPr>
      </p:pic>
      <p:pic>
        <p:nvPicPr>
          <p:cNvPr id="24" name="Image 23" descr="Une image contenant Graphique, Caractère coloré, graphisme, capture d’écran&#10;&#10;Description générée automatiquement">
            <a:extLst>
              <a:ext uri="{FF2B5EF4-FFF2-40B4-BE49-F238E27FC236}">
                <a16:creationId xmlns:a16="http://schemas.microsoft.com/office/drawing/2014/main" id="{0EC0949B-EF29-1F35-62BB-B360B594E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6501" r="7685" b="18403"/>
          <a:stretch/>
        </p:blipFill>
        <p:spPr>
          <a:xfrm flipH="1" flipV="1">
            <a:off x="3577756" y="-1"/>
            <a:ext cx="3274542" cy="96382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806E5F3-D983-8932-EE11-5E7266092928}"/>
              </a:ext>
            </a:extLst>
          </p:cNvPr>
          <p:cNvSpPr txBox="1">
            <a:spLocks/>
          </p:cNvSpPr>
          <p:nvPr/>
        </p:nvSpPr>
        <p:spPr>
          <a:xfrm>
            <a:off x="-4284" y="67761"/>
            <a:ext cx="37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small" dirty="0">
                <a:solidFill>
                  <a:schemeClr val="bg1"/>
                </a:solidFill>
              </a:rPr>
              <a:t>Submission form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3B1F50-74B6-C493-1273-D15BDA883966}"/>
              </a:ext>
            </a:extLst>
          </p:cNvPr>
          <p:cNvSpPr txBox="1">
            <a:spLocks noChangeAspect="1"/>
          </p:cNvSpPr>
          <p:nvPr/>
        </p:nvSpPr>
        <p:spPr>
          <a:xfrm>
            <a:off x="247649" y="716877"/>
            <a:ext cx="2679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5"/>
                </a:solidFill>
              </a:rPr>
              <a:t>Business overview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40F2B75-15D3-F8E8-0C60-CA93B0CF46B2}"/>
              </a:ext>
            </a:extLst>
          </p:cNvPr>
          <p:cNvSpPr>
            <a:spLocks noChangeAspect="1"/>
          </p:cNvSpPr>
          <p:nvPr/>
        </p:nvSpPr>
        <p:spPr>
          <a:xfrm>
            <a:off x="5252530" y="653994"/>
            <a:ext cx="1562935" cy="15629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Your logo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8A6315C-0EE9-6F9A-8DF6-47D7EAB66C43}"/>
              </a:ext>
            </a:extLst>
          </p:cNvPr>
          <p:cNvSpPr txBox="1">
            <a:spLocks noChangeAspect="1"/>
          </p:cNvSpPr>
          <p:nvPr/>
        </p:nvSpPr>
        <p:spPr>
          <a:xfrm>
            <a:off x="18172" y="1569703"/>
            <a:ext cx="287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bg1">
                    <a:lumMod val="50000"/>
                  </a:schemeClr>
                </a:solidFill>
              </a:rPr>
              <a:t>Vision &amp; Mission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409ED3E-6AF8-4FDF-EA03-5953A0F96266}"/>
              </a:ext>
            </a:extLst>
          </p:cNvPr>
          <p:cNvSpPr txBox="1">
            <a:spLocks noChangeAspect="1"/>
          </p:cNvSpPr>
          <p:nvPr/>
        </p:nvSpPr>
        <p:spPr>
          <a:xfrm>
            <a:off x="41821" y="1056573"/>
            <a:ext cx="5144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The value proposition, the advantages of your solution (product, service or know-how). Why is it innovative 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5782358-6667-9DAB-B872-18C264D0CC87}"/>
              </a:ext>
            </a:extLst>
          </p:cNvPr>
          <p:cNvSpPr txBox="1">
            <a:spLocks noChangeAspect="1"/>
          </p:cNvSpPr>
          <p:nvPr/>
        </p:nvSpPr>
        <p:spPr>
          <a:xfrm>
            <a:off x="24279" y="1757100"/>
            <a:ext cx="5156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Objectives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: who is or are your targets (patient, service compagnies…) ?</a:t>
            </a:r>
          </a:p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Problem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: what problem is your solution solving for the target ?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67E8855-048A-44F2-37C0-D8A79AA67DBB}"/>
              </a:ext>
            </a:extLst>
          </p:cNvPr>
          <p:cNvSpPr txBox="1">
            <a:spLocks/>
          </p:cNvSpPr>
          <p:nvPr/>
        </p:nvSpPr>
        <p:spPr>
          <a:xfrm>
            <a:off x="480969" y="2523144"/>
            <a:ext cx="205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4"/>
                </a:solidFill>
              </a:rPr>
              <a:t>Industry analysis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484CED3-FD7B-CF6A-28EA-8C43C662548D}"/>
              </a:ext>
            </a:extLst>
          </p:cNvPr>
          <p:cNvSpPr txBox="1">
            <a:spLocks noChangeAspect="1"/>
          </p:cNvSpPr>
          <p:nvPr/>
        </p:nvSpPr>
        <p:spPr>
          <a:xfrm>
            <a:off x="100763" y="2904548"/>
            <a:ext cx="24554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Targeted Market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size, growth, segmentation</a:t>
            </a:r>
          </a:p>
          <a:p>
            <a:pPr algn="just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Competitors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Industrial player, type, product…</a:t>
            </a:r>
          </a:p>
          <a:p>
            <a:pPr algn="just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Key insight &amp; market drivers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KOL insight, evolution… 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56C75CDC-32B4-DA5B-0CD3-53E9AD87C398}"/>
              </a:ext>
            </a:extLst>
          </p:cNvPr>
          <p:cNvSpPr>
            <a:spLocks/>
          </p:cNvSpPr>
          <p:nvPr/>
        </p:nvSpPr>
        <p:spPr>
          <a:xfrm>
            <a:off x="4777237" y="2581685"/>
            <a:ext cx="1980000" cy="1427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you can use diagrams or computer graphics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877A2FF3-A7ED-16A8-98A1-623F28BA27DD}"/>
              </a:ext>
            </a:extLst>
          </p:cNvPr>
          <p:cNvSpPr>
            <a:spLocks/>
          </p:cNvSpPr>
          <p:nvPr/>
        </p:nvSpPr>
        <p:spPr>
          <a:xfrm>
            <a:off x="2685365" y="2581685"/>
            <a:ext cx="1980000" cy="1427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you can use diagrams or computer graphics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8" name="Image 57" descr="Une image contenant Graphique, symbole, graphisme, clipart&#10;&#10;Description générée automatiquement">
            <a:extLst>
              <a:ext uri="{FF2B5EF4-FFF2-40B4-BE49-F238E27FC236}">
                <a16:creationId xmlns:a16="http://schemas.microsoft.com/office/drawing/2014/main" id="{83C980E5-FF35-F865-15CF-FCDEE332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7" y="2441472"/>
            <a:ext cx="389682" cy="389682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B762A4A6-E6C7-F53E-9D29-6474A499451A}"/>
              </a:ext>
            </a:extLst>
          </p:cNvPr>
          <p:cNvSpPr txBox="1">
            <a:spLocks/>
          </p:cNvSpPr>
          <p:nvPr/>
        </p:nvSpPr>
        <p:spPr>
          <a:xfrm>
            <a:off x="24279" y="5535507"/>
            <a:ext cx="93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4"/>
                </a:solidFill>
              </a:rPr>
              <a:t>Milestones</a:t>
            </a:r>
          </a:p>
        </p:txBody>
      </p:sp>
      <p:pic>
        <p:nvPicPr>
          <p:cNvPr id="86" name="Image 85" descr="Une image contenant drapeau, Graphique, symbole, graphisme&#10;&#10;Description générée automatiquement">
            <a:extLst>
              <a:ext uri="{FF2B5EF4-FFF2-40B4-BE49-F238E27FC236}">
                <a16:creationId xmlns:a16="http://schemas.microsoft.com/office/drawing/2014/main" id="{FC2D2CED-1457-A0D1-0E6F-0495B8548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77">
            <a:off x="147455" y="6002884"/>
            <a:ext cx="357097" cy="357097"/>
          </a:xfrm>
          <a:prstGeom prst="rect">
            <a:avLst/>
          </a:prstGeom>
        </p:spPr>
      </p:pic>
      <p:grpSp>
        <p:nvGrpSpPr>
          <p:cNvPr id="87" name="Groupe 86">
            <a:extLst>
              <a:ext uri="{FF2B5EF4-FFF2-40B4-BE49-F238E27FC236}">
                <a16:creationId xmlns:a16="http://schemas.microsoft.com/office/drawing/2014/main" id="{533B1085-752F-9965-77BA-5B0058C54837}"/>
              </a:ext>
            </a:extLst>
          </p:cNvPr>
          <p:cNvGrpSpPr>
            <a:grpSpLocks/>
          </p:cNvGrpSpPr>
          <p:nvPr/>
        </p:nvGrpSpPr>
        <p:grpSpPr>
          <a:xfrm>
            <a:off x="55432" y="7232999"/>
            <a:ext cx="3806014" cy="1569104"/>
            <a:chOff x="106108" y="4563316"/>
            <a:chExt cx="3806014" cy="1569104"/>
          </a:xfrm>
        </p:grpSpPr>
        <p:sp>
          <p:nvSpPr>
            <p:cNvPr id="88" name="Rectangle : coins arrondis 87">
              <a:extLst>
                <a:ext uri="{FF2B5EF4-FFF2-40B4-BE49-F238E27FC236}">
                  <a16:creationId xmlns:a16="http://schemas.microsoft.com/office/drawing/2014/main" id="{17356460-9F2B-68BF-8947-BCE2DCCF11BD}"/>
                </a:ext>
              </a:extLst>
            </p:cNvPr>
            <p:cNvSpPr>
              <a:spLocks/>
            </p:cNvSpPr>
            <p:nvPr/>
          </p:nvSpPr>
          <p:spPr>
            <a:xfrm>
              <a:off x="106108" y="4563318"/>
              <a:ext cx="2041155" cy="1569102"/>
            </a:xfrm>
            <a:prstGeom prst="roundRect">
              <a:avLst>
                <a:gd name="adj" fmla="val 1042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36505BB-3C5B-9828-4066-9CF0B8C32F72}"/>
                </a:ext>
              </a:extLst>
            </p:cNvPr>
            <p:cNvSpPr txBox="1">
              <a:spLocks/>
            </p:cNvSpPr>
            <p:nvPr/>
          </p:nvSpPr>
          <p:spPr>
            <a:xfrm>
              <a:off x="550397" y="4619659"/>
              <a:ext cx="1401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small" dirty="0">
                  <a:solidFill>
                    <a:schemeClr val="accent5"/>
                  </a:solidFill>
                </a:rPr>
                <a:t>Your team</a:t>
              </a:r>
            </a:p>
          </p:txBody>
        </p:sp>
        <p:pic>
          <p:nvPicPr>
            <p:cNvPr id="90" name="Image 89" descr="Une image contenant clipart, Dessin animé, sourire, Visage humain&#10;&#10;Description générée automatiquement">
              <a:extLst>
                <a:ext uri="{FF2B5EF4-FFF2-40B4-BE49-F238E27FC236}">
                  <a16:creationId xmlns:a16="http://schemas.microsoft.com/office/drawing/2014/main" id="{076D91CE-0E46-744B-2042-94F5ADA2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45" y="4563318"/>
              <a:ext cx="333340" cy="333340"/>
            </a:xfrm>
            <a:prstGeom prst="rect">
              <a:avLst/>
            </a:prstGeom>
          </p:spPr>
        </p:pic>
        <p:sp>
          <p:nvSpPr>
            <p:cNvPr id="91" name="Triangle isocèle 90">
              <a:extLst>
                <a:ext uri="{FF2B5EF4-FFF2-40B4-BE49-F238E27FC236}">
                  <a16:creationId xmlns:a16="http://schemas.microsoft.com/office/drawing/2014/main" id="{5B2F598F-070C-0037-5F91-92014FB74C2F}"/>
                </a:ext>
              </a:extLst>
            </p:cNvPr>
            <p:cNvSpPr>
              <a:spLocks/>
            </p:cNvSpPr>
            <p:nvPr/>
          </p:nvSpPr>
          <p:spPr>
            <a:xfrm rot="16200000">
              <a:off x="1245054" y="5132538"/>
              <a:ext cx="1528124" cy="389682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04A57C33-208F-81ED-9573-5F4703A77172}"/>
                </a:ext>
              </a:extLst>
            </p:cNvPr>
            <p:cNvSpPr>
              <a:spLocks/>
            </p:cNvSpPr>
            <p:nvPr/>
          </p:nvSpPr>
          <p:spPr>
            <a:xfrm>
              <a:off x="2137051" y="4563316"/>
              <a:ext cx="1775071" cy="1528125"/>
            </a:xfrm>
            <a:prstGeom prst="roundRect">
              <a:avLst>
                <a:gd name="adj" fmla="val 1790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BB898B04-A02D-717B-F16A-1693A5AB25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2972" y="4591488"/>
              <a:ext cx="1403228" cy="276999"/>
              <a:chOff x="2250745" y="4591488"/>
              <a:chExt cx="1403228" cy="276999"/>
            </a:xfrm>
          </p:grpSpPr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06EF02C-A21D-8555-2AB7-D04689BE68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5093" y="4591488"/>
                <a:ext cx="1158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cap="small" dirty="0">
                    <a:solidFill>
                      <a:schemeClr val="accent5"/>
                    </a:solidFill>
                  </a:rPr>
                  <a:t>Your partners</a:t>
                </a:r>
              </a:p>
            </p:txBody>
          </p:sp>
          <p:pic>
            <p:nvPicPr>
              <p:cNvPr id="95" name="Image 94" descr="Une image contenant clipart, conception, créativité, illustration&#10;&#10;Description générée automatiquement">
                <a:extLst>
                  <a:ext uri="{FF2B5EF4-FFF2-40B4-BE49-F238E27FC236}">
                    <a16:creationId xmlns:a16="http://schemas.microsoft.com/office/drawing/2014/main" id="{4C0E5D3A-2A9C-561F-ECB5-2A708DE6B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0745" y="4591488"/>
                <a:ext cx="276999" cy="276999"/>
              </a:xfrm>
              <a:prstGeom prst="rect">
                <a:avLst/>
              </a:prstGeom>
            </p:spPr>
          </p:pic>
        </p:grpSp>
      </p:grpSp>
      <p:sp>
        <p:nvSpPr>
          <p:cNvPr id="96" name="ZoneTexte 95">
            <a:extLst>
              <a:ext uri="{FF2B5EF4-FFF2-40B4-BE49-F238E27FC236}">
                <a16:creationId xmlns:a16="http://schemas.microsoft.com/office/drawing/2014/main" id="{F4C316D6-4C6F-49AA-D0B8-D858046B4247}"/>
              </a:ext>
            </a:extLst>
          </p:cNvPr>
          <p:cNvSpPr txBox="1">
            <a:spLocks/>
          </p:cNvSpPr>
          <p:nvPr/>
        </p:nvSpPr>
        <p:spPr>
          <a:xfrm>
            <a:off x="200210" y="7622683"/>
            <a:ext cx="14810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CEO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CSO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E5C6B24B-8489-8305-8594-71D166F7093B}"/>
              </a:ext>
            </a:extLst>
          </p:cNvPr>
          <p:cNvSpPr txBox="1">
            <a:spLocks/>
          </p:cNvSpPr>
          <p:nvPr/>
        </p:nvSpPr>
        <p:spPr>
          <a:xfrm>
            <a:off x="2086375" y="7622683"/>
            <a:ext cx="17183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Public (date, contribution)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chemeClr val="bg1">
                    <a:lumMod val="50000"/>
                  </a:schemeClr>
                </a:solidFill>
              </a:rPr>
              <a:t>Private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28A7ACA-244E-6836-6B64-4BD32A630FC2}"/>
              </a:ext>
            </a:extLst>
          </p:cNvPr>
          <p:cNvSpPr txBox="1">
            <a:spLocks/>
          </p:cNvSpPr>
          <p:nvPr/>
        </p:nvSpPr>
        <p:spPr>
          <a:xfrm>
            <a:off x="4582242" y="7141526"/>
            <a:ext cx="140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>
                <a:solidFill>
                  <a:schemeClr val="accent4"/>
                </a:solidFill>
              </a:rPr>
              <a:t>Fundings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6544AF1D-0AC0-1F9D-79B1-C72AAA2573E9}"/>
              </a:ext>
            </a:extLst>
          </p:cNvPr>
          <p:cNvSpPr txBox="1">
            <a:spLocks noChangeAspect="1"/>
          </p:cNvSpPr>
          <p:nvPr/>
        </p:nvSpPr>
        <p:spPr>
          <a:xfrm>
            <a:off x="4072644" y="7395055"/>
            <a:ext cx="1211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Acquired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type, amounts, deadlines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8647C98D-62E5-4938-A482-28BF7AC1892D}"/>
              </a:ext>
            </a:extLst>
          </p:cNvPr>
          <p:cNvSpPr txBox="1">
            <a:spLocks noChangeAspect="1"/>
          </p:cNvSpPr>
          <p:nvPr/>
        </p:nvSpPr>
        <p:spPr>
          <a:xfrm>
            <a:off x="5281848" y="7395055"/>
            <a:ext cx="12110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Needed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: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XXX k€ seeking </a:t>
            </a:r>
          </a:p>
        </p:txBody>
      </p:sp>
      <p:sp>
        <p:nvSpPr>
          <p:cNvPr id="101" name="Google Shape;83;p1">
            <a:extLst>
              <a:ext uri="{FF2B5EF4-FFF2-40B4-BE49-F238E27FC236}">
                <a16:creationId xmlns:a16="http://schemas.microsoft.com/office/drawing/2014/main" id="{702036AA-D4F3-34B9-3063-4F0DDE894139}"/>
              </a:ext>
            </a:extLst>
          </p:cNvPr>
          <p:cNvSpPr>
            <a:spLocks/>
          </p:cNvSpPr>
          <p:nvPr/>
        </p:nvSpPr>
        <p:spPr>
          <a:xfrm>
            <a:off x="3966633" y="7995219"/>
            <a:ext cx="2812332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 drivers 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meet deadline / Requirement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access strategy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F0320BF-AF78-1D3B-E701-88AE846AC0AA}"/>
              </a:ext>
            </a:extLst>
          </p:cNvPr>
          <p:cNvSpPr txBox="1">
            <a:spLocks/>
          </p:cNvSpPr>
          <p:nvPr/>
        </p:nvSpPr>
        <p:spPr>
          <a:xfrm>
            <a:off x="448059" y="4122526"/>
            <a:ext cx="155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5"/>
                </a:solidFill>
              </a:rPr>
              <a:t>Business model</a:t>
            </a:r>
          </a:p>
        </p:txBody>
      </p: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D9B3ADF6-3D9B-82E0-688D-E52D690FB4CF}"/>
              </a:ext>
            </a:extLst>
          </p:cNvPr>
          <p:cNvSpPr>
            <a:spLocks/>
          </p:cNvSpPr>
          <p:nvPr/>
        </p:nvSpPr>
        <p:spPr>
          <a:xfrm>
            <a:off x="3294043" y="4234246"/>
            <a:ext cx="3437833" cy="125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you can use diagrams or computer graphics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6C7F5859-E8C2-20B4-C50A-965A3A0379D6}"/>
              </a:ext>
            </a:extLst>
          </p:cNvPr>
          <p:cNvSpPr txBox="1">
            <a:spLocks/>
          </p:cNvSpPr>
          <p:nvPr/>
        </p:nvSpPr>
        <p:spPr>
          <a:xfrm>
            <a:off x="100764" y="4566320"/>
            <a:ext cx="3120010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advantages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technology, partnership….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 strategy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status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patents status, license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stage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 / Industrialization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TRL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stage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8" name="Image 107" descr="Une image contenant Dessin d’enfant, conception, trépied&#10;&#10;Description générée automatiquement">
            <a:extLst>
              <a:ext uri="{FF2B5EF4-FFF2-40B4-BE49-F238E27FC236}">
                <a16:creationId xmlns:a16="http://schemas.microsoft.com/office/drawing/2014/main" id="{C7350A2E-9315-F078-E341-6665D5101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" y="4102586"/>
            <a:ext cx="313729" cy="313729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B971A2B2-7075-B3A7-31E5-33105BC89F40}"/>
              </a:ext>
            </a:extLst>
          </p:cNvPr>
          <p:cNvSpPr txBox="1">
            <a:spLocks/>
          </p:cNvSpPr>
          <p:nvPr/>
        </p:nvSpPr>
        <p:spPr>
          <a:xfrm>
            <a:off x="3429285" y="9467399"/>
            <a:ext cx="159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dirty="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fr-FR" sz="1000" b="1" i="1" baseline="30000" dirty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fr-FR" sz="1000" b="1" i="1" dirty="0">
                <a:solidFill>
                  <a:schemeClr val="bg1">
                    <a:lumMod val="50000"/>
                  </a:schemeClr>
                </a:solidFill>
              </a:rPr>
              <a:t>Antibody Industrial Symposium</a:t>
            </a:r>
            <a:r>
              <a:rPr lang="fr-FR" sz="1000" b="1" i="1">
                <a:solidFill>
                  <a:schemeClr val="bg1">
                    <a:lumMod val="50000"/>
                  </a:schemeClr>
                </a:solidFill>
              </a:rPr>
              <a:t>, 2026</a:t>
            </a:r>
            <a:endParaRPr lang="fr-FR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 descr="Une image contenant Graphique, symbol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185D0FF-0860-7D44-30B5-BFD5C6ED6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" y="734584"/>
            <a:ext cx="245622" cy="24158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22D033F-AE7B-BDAD-FAE2-5C05CC06CC3F}"/>
              </a:ext>
            </a:extLst>
          </p:cNvPr>
          <p:cNvCxnSpPr>
            <a:cxnSpLocks/>
          </p:cNvCxnSpPr>
          <p:nvPr/>
        </p:nvCxnSpPr>
        <p:spPr>
          <a:xfrm>
            <a:off x="247650" y="6352629"/>
            <a:ext cx="647803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1B4A94A-EC0E-0567-F8ED-74433455CDCB}"/>
              </a:ext>
            </a:extLst>
          </p:cNvPr>
          <p:cNvSpPr>
            <a:spLocks noChangeAspect="1"/>
          </p:cNvSpPr>
          <p:nvPr/>
        </p:nvSpPr>
        <p:spPr>
          <a:xfrm>
            <a:off x="1719533" y="6208791"/>
            <a:ext cx="288000" cy="2876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875A0C8-68A8-5268-947D-263927AAD78E}"/>
              </a:ext>
            </a:extLst>
          </p:cNvPr>
          <p:cNvSpPr>
            <a:spLocks noChangeAspect="1"/>
          </p:cNvSpPr>
          <p:nvPr/>
        </p:nvSpPr>
        <p:spPr>
          <a:xfrm>
            <a:off x="4325448" y="6208791"/>
            <a:ext cx="288000" cy="2876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1B75A98-E054-8E36-DEA5-D3B0AD09B3BC}"/>
              </a:ext>
            </a:extLst>
          </p:cNvPr>
          <p:cNvSpPr>
            <a:spLocks noChangeAspect="1"/>
          </p:cNvSpPr>
          <p:nvPr/>
        </p:nvSpPr>
        <p:spPr>
          <a:xfrm>
            <a:off x="6003494" y="6208791"/>
            <a:ext cx="288000" cy="2876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FC7AC2-3AEF-6AFD-D52E-CCAB0718E6C4}"/>
              </a:ext>
            </a:extLst>
          </p:cNvPr>
          <p:cNvSpPr>
            <a:spLocks noChangeAspect="1"/>
          </p:cNvSpPr>
          <p:nvPr/>
        </p:nvSpPr>
        <p:spPr>
          <a:xfrm>
            <a:off x="2690075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4FE1778-590E-B520-0FA5-35318A772A6E}"/>
              </a:ext>
            </a:extLst>
          </p:cNvPr>
          <p:cNvSpPr>
            <a:spLocks noChangeAspect="1"/>
          </p:cNvSpPr>
          <p:nvPr/>
        </p:nvSpPr>
        <p:spPr>
          <a:xfrm>
            <a:off x="3461059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D315427-B244-E471-8878-4E69B9128F2A}"/>
              </a:ext>
            </a:extLst>
          </p:cNvPr>
          <p:cNvSpPr>
            <a:spLocks noChangeAspect="1"/>
          </p:cNvSpPr>
          <p:nvPr/>
        </p:nvSpPr>
        <p:spPr>
          <a:xfrm>
            <a:off x="5096328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B98FEDE-EA06-6D3E-4495-85C4148A9BF3}"/>
              </a:ext>
            </a:extLst>
          </p:cNvPr>
          <p:cNvSpPr>
            <a:spLocks noChangeAspect="1"/>
          </p:cNvSpPr>
          <p:nvPr/>
        </p:nvSpPr>
        <p:spPr>
          <a:xfrm>
            <a:off x="962122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71A753-6F47-5F30-B459-B7C281E35D8C}"/>
              </a:ext>
            </a:extLst>
          </p:cNvPr>
          <p:cNvSpPr txBox="1">
            <a:spLocks/>
          </p:cNvSpPr>
          <p:nvPr/>
        </p:nvSpPr>
        <p:spPr>
          <a:xfrm>
            <a:off x="-4283" y="6383326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Creation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8DA061-5F56-BC5C-BFE8-56254FCC7B83}"/>
              </a:ext>
            </a:extLst>
          </p:cNvPr>
          <p:cNvSpPr txBox="1">
            <a:spLocks/>
          </p:cNvSpPr>
          <p:nvPr/>
        </p:nvSpPr>
        <p:spPr>
          <a:xfrm>
            <a:off x="788690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8B9BE8-04DF-1373-659C-6582B29B9BFD}"/>
              </a:ext>
            </a:extLst>
          </p:cNvPr>
          <p:cNvSpPr txBox="1">
            <a:spLocks/>
          </p:cNvSpPr>
          <p:nvPr/>
        </p:nvSpPr>
        <p:spPr>
          <a:xfrm>
            <a:off x="1600101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4EB48C-72F3-803D-1053-102417806151}"/>
              </a:ext>
            </a:extLst>
          </p:cNvPr>
          <p:cNvSpPr txBox="1">
            <a:spLocks/>
          </p:cNvSpPr>
          <p:nvPr/>
        </p:nvSpPr>
        <p:spPr>
          <a:xfrm>
            <a:off x="2516643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08C252-A251-A1EF-0224-48BABEE06439}"/>
              </a:ext>
            </a:extLst>
          </p:cNvPr>
          <p:cNvSpPr txBox="1">
            <a:spLocks/>
          </p:cNvSpPr>
          <p:nvPr/>
        </p:nvSpPr>
        <p:spPr>
          <a:xfrm>
            <a:off x="3287627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AEEABBB-68DB-F997-F5E8-AFC1D1CB6B54}"/>
              </a:ext>
            </a:extLst>
          </p:cNvPr>
          <p:cNvSpPr txBox="1">
            <a:spLocks/>
          </p:cNvSpPr>
          <p:nvPr/>
        </p:nvSpPr>
        <p:spPr>
          <a:xfrm>
            <a:off x="4206016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557F993-8AD9-5C0B-3790-BFE04892044B}"/>
              </a:ext>
            </a:extLst>
          </p:cNvPr>
          <p:cNvSpPr txBox="1">
            <a:spLocks/>
          </p:cNvSpPr>
          <p:nvPr/>
        </p:nvSpPr>
        <p:spPr>
          <a:xfrm>
            <a:off x="4922896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D1264AD-E9F2-9498-E698-7B5E01218F0A}"/>
              </a:ext>
            </a:extLst>
          </p:cNvPr>
          <p:cNvSpPr txBox="1">
            <a:spLocks/>
          </p:cNvSpPr>
          <p:nvPr/>
        </p:nvSpPr>
        <p:spPr>
          <a:xfrm>
            <a:off x="5884062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65DC59A-124D-845F-8BD8-EBC894983986}"/>
              </a:ext>
            </a:extLst>
          </p:cNvPr>
          <p:cNvSpPr txBox="1">
            <a:spLocks/>
          </p:cNvSpPr>
          <p:nvPr/>
        </p:nvSpPr>
        <p:spPr>
          <a:xfrm>
            <a:off x="62571" y="5788205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8EF4259-DFED-EE0B-6833-98F97A7C2BA4}"/>
              </a:ext>
            </a:extLst>
          </p:cNvPr>
          <p:cNvSpPr txBox="1">
            <a:spLocks/>
          </p:cNvSpPr>
          <p:nvPr/>
        </p:nvSpPr>
        <p:spPr>
          <a:xfrm>
            <a:off x="721836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9A0D96B-C6CC-A0FA-D77D-46043F5B2871}"/>
              </a:ext>
            </a:extLst>
          </p:cNvPr>
          <p:cNvSpPr txBox="1">
            <a:spLocks/>
          </p:cNvSpPr>
          <p:nvPr/>
        </p:nvSpPr>
        <p:spPr>
          <a:xfrm>
            <a:off x="1533247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180D05-43A4-D89D-7DE0-9B5D2E668091}"/>
              </a:ext>
            </a:extLst>
          </p:cNvPr>
          <p:cNvSpPr txBox="1">
            <a:spLocks/>
          </p:cNvSpPr>
          <p:nvPr/>
        </p:nvSpPr>
        <p:spPr>
          <a:xfrm>
            <a:off x="2449789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942254E-2831-813C-FBC5-AB560CB652F5}"/>
              </a:ext>
            </a:extLst>
          </p:cNvPr>
          <p:cNvSpPr txBox="1">
            <a:spLocks/>
          </p:cNvSpPr>
          <p:nvPr/>
        </p:nvSpPr>
        <p:spPr>
          <a:xfrm>
            <a:off x="3220773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B226EF5-E28B-1DF6-28F6-3678F9001AC1}"/>
              </a:ext>
            </a:extLst>
          </p:cNvPr>
          <p:cNvSpPr txBox="1">
            <a:spLocks/>
          </p:cNvSpPr>
          <p:nvPr/>
        </p:nvSpPr>
        <p:spPr>
          <a:xfrm>
            <a:off x="4139162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8375BB5-4EC3-BB1E-1A33-435C59535CD0}"/>
              </a:ext>
            </a:extLst>
          </p:cNvPr>
          <p:cNvSpPr txBox="1">
            <a:spLocks/>
          </p:cNvSpPr>
          <p:nvPr/>
        </p:nvSpPr>
        <p:spPr>
          <a:xfrm>
            <a:off x="4856042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1E14A70-764C-5FD0-7C26-86A02C15EDEC}"/>
              </a:ext>
            </a:extLst>
          </p:cNvPr>
          <p:cNvSpPr txBox="1">
            <a:spLocks/>
          </p:cNvSpPr>
          <p:nvPr/>
        </p:nvSpPr>
        <p:spPr>
          <a:xfrm>
            <a:off x="5817208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87305476"/>
      </p:ext>
    </p:extLst>
  </p:cSld>
  <p:clrMapOvr>
    <a:masterClrMapping/>
  </p:clrMapOvr>
</p:sld>
</file>

<file path=ppt/theme/theme1.xml><?xml version="1.0" encoding="utf-8"?>
<a:theme xmlns:a="http://schemas.openxmlformats.org/drawingml/2006/main" name="MabDesign charte graphique">
  <a:themeElements>
    <a:clrScheme name="MAB DESIG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b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bDesign charte graphique" id="{AC033FD3-7902-44DB-A8DB-62FFC1CF6ABC}" vid="{31BAC577-722D-46EC-AC48-A2A2CA2C94E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47b910-41bf-4669-bb82-ea47f74e0fac">
      <Terms xmlns="http://schemas.microsoft.com/office/infopath/2007/PartnerControls"/>
    </lcf76f155ced4ddcb4097134ff3c332f>
    <TaxCatchAll xmlns="2e921a49-a2a7-43a3-a55c-0ccd734072e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BA2507727D74F8ACDFD0633D4F541" ma:contentTypeVersion="16" ma:contentTypeDescription="Crée un document." ma:contentTypeScope="" ma:versionID="21fe975b7434d3cbb7d7cdfedcf2129f">
  <xsd:schema xmlns:xsd="http://www.w3.org/2001/XMLSchema" xmlns:xs="http://www.w3.org/2001/XMLSchema" xmlns:p="http://schemas.microsoft.com/office/2006/metadata/properties" xmlns:ns2="7347b910-41bf-4669-bb82-ea47f74e0fac" xmlns:ns3="2e921a49-a2a7-43a3-a55c-0ccd734072e7" targetNamespace="http://schemas.microsoft.com/office/2006/metadata/properties" ma:root="true" ma:fieldsID="680abc185ff1671b2d4751152b25967b" ns2:_="" ns3:_="">
    <xsd:import namespace="7347b910-41bf-4669-bb82-ea47f74e0fac"/>
    <xsd:import namespace="2e921a49-a2a7-43a3-a55c-0ccd73407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7b910-41bf-4669-bb82-ea47f74e0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fd9220fe-2549-41f3-a61b-2aeb46a20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21a49-a2a7-43a3-a55c-0ccd734072e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7aa478-449a-455d-9aad-bc87d7ad69aa}" ma:internalName="TaxCatchAll" ma:showField="CatchAllData" ma:web="2e921a49-a2a7-43a3-a55c-0ccd73407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4A0BED-7F98-46B5-839F-B02EB4CC58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50F04F-3339-49EF-8A67-8BADEDA24B6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347b910-41bf-4669-bb82-ea47f74e0fac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2e921a49-a2a7-43a3-a55c-0ccd734072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385285-1E45-4FCF-B916-38522B92F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7b910-41bf-4669-bb82-ea47f74e0fac"/>
    <ds:schemaRef ds:uri="2e921a49-a2a7-43a3-a55c-0ccd73407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MabDesign charte graphique</Template>
  <TotalTime>1</TotalTime>
  <Words>203</Words>
  <Application>Microsoft Office PowerPoint</Application>
  <PresentationFormat>Format A4 (210 x 297 mm)</PresentationFormat>
  <Paragraphs>56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Ubuntu</vt:lpstr>
      <vt:lpstr>Ubuntu Light</vt:lpstr>
      <vt:lpstr>Ubuntu Medium</vt:lpstr>
      <vt:lpstr>Unica One</vt:lpstr>
      <vt:lpstr>MabDesign charte graphique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Anabelle PERRIER</dc:creator>
  <cp:lastModifiedBy>Ana Sofia MACEIRA ANTUNES</cp:lastModifiedBy>
  <cp:revision>2</cp:revision>
  <dcterms:created xsi:type="dcterms:W3CDTF">2023-12-18T08:00:16Z</dcterms:created>
  <dcterms:modified xsi:type="dcterms:W3CDTF">2026-01-14T14:26:45Z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0x0101009BABA2507727D74F8ACDFD0633D4F541</vt:lpwstr>
  </property>
  <property fmtid="{D5CDD505-2E9C-101B-9397-08002B2CF9AE}" pid="3" name="MediaServiceImageTags">
    <vt:lpwstr/>
  </property>
</Properties>
</file>